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4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3" autoAdjust="0"/>
    <p:restoredTop sz="96229" autoAdjust="0"/>
  </p:normalViewPr>
  <p:slideViewPr>
    <p:cSldViewPr snapToGrid="0" showGuides="1">
      <p:cViewPr varScale="1">
        <p:scale>
          <a:sx n="110" d="100"/>
          <a:sy n="110" d="100"/>
        </p:scale>
        <p:origin x="2286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60</c:v>
                </c:pt>
                <c:pt idx="2">
                  <c:v>40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6-4447-8957-2BF35F585B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2-5886-4447-8957-2BF35F585BE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5886-4447-8957-2BF35F585BE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5886-4447-8957-2BF35F585BE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8-5886-4447-8957-2BF35F585BE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886-4447-8957-2BF35F585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0"/>
        <c:overlap val="100"/>
        <c:axId val="343362560"/>
        <c:axId val="343372544"/>
      </c:barChart>
      <c:catAx>
        <c:axId val="3433625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43372544"/>
        <c:crosses val="autoZero"/>
        <c:auto val="1"/>
        <c:lblAlgn val="ctr"/>
        <c:lblOffset val="100"/>
        <c:noMultiLvlLbl val="0"/>
      </c:catAx>
      <c:valAx>
        <c:axId val="3433725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43362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FD256D4-F82D-4EF3-B6CC-925A98ECAAC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D4A51A-181B-4B58-B35A-1F6224EB9AA9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D408A2-3577-4E1F-94AC-4849DAE75D2E}"/>
              </a:ext>
            </a:extLst>
          </p:cNvPr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9092292-87E0-4858-8B39-52728BD57D98}"/>
              </a:ext>
            </a:extLst>
          </p:cNvPr>
          <p:cNvSpPr/>
          <p:nvPr userDrawn="1"/>
        </p:nvSpPr>
        <p:spPr>
          <a:xfrm>
            <a:off x="0" y="4171950"/>
            <a:ext cx="12192000" cy="2686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3DA1FB-52C4-46D5-91CE-3853F58B3ECA}"/>
              </a:ext>
            </a:extLst>
          </p:cNvPr>
          <p:cNvSpPr/>
          <p:nvPr userDrawn="1"/>
        </p:nvSpPr>
        <p:spPr>
          <a:xfrm>
            <a:off x="2421288" y="4676968"/>
            <a:ext cx="7349423" cy="744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9AF5E5-FE2C-416F-B29F-BE8ED713E529}"/>
              </a:ext>
            </a:extLst>
          </p:cNvPr>
          <p:cNvGrpSpPr/>
          <p:nvPr userDrawn="1"/>
        </p:nvGrpSpPr>
        <p:grpSpPr>
          <a:xfrm>
            <a:off x="3034295" y="1729760"/>
            <a:ext cx="6123410" cy="3364399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4CF1967-74D3-4EFC-9304-025B52BC3DB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9744C3F-DFBE-4610-B864-E2841253D6B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F0FE65A-9553-4614-A442-52E4264061D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212B33C-794B-45AE-9B49-34572C44652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80C59A8-D563-45B8-855D-E41823698A5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567718-B579-4E38-AD1B-86D32109415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80B793D-5D7B-4B89-BEFD-E003A51322C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14E95EC-ED44-440F-8E26-3818DDAE280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4CA0AD-1566-473B-8F1E-77E7E3F8DBC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220D859-58CC-4256-BDBB-E193A48A58D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250DA7B-653C-4CE9-973A-087E69CB8A8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115FDE5-19A9-48F3-876D-311C0B438EF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25B5BAD-2540-4484-BECC-E787794685B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42916" y="1917910"/>
            <a:ext cx="4506168" cy="272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CE0A750-FA98-45C9-B577-0C6C562010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408DC1B-C5A5-43BF-975A-FFF5D20AE3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7AE0E07-DF4A-4276-B8A2-27B7088BB9DA}"/>
              </a:ext>
            </a:extLst>
          </p:cNvPr>
          <p:cNvGrpSpPr/>
          <p:nvPr userDrawn="1"/>
        </p:nvGrpSpPr>
        <p:grpSpPr>
          <a:xfrm>
            <a:off x="772528" y="2049261"/>
            <a:ext cx="2249349" cy="3954238"/>
            <a:chOff x="4871870" y="1763729"/>
            <a:chExt cx="2448272" cy="430393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3E025662-C85A-4F11-BB5B-EA5566197FC7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0ED9AB7-81F9-49D2-BFB4-1B37DBD63D1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A78BF8F-0B14-4FCA-85D6-933A53294403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4DF4CF8-1943-48F6-86EA-8439D87D4B89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2752BEB-4EE5-4BB9-A69A-95C8265224F8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D6A4680F-4164-444E-AF8F-C4FF9520FB02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4" name="Picture Placeholder 2">
              <a:extLst>
                <a:ext uri="{FF2B5EF4-FFF2-40B4-BE49-F238E27FC236}">
                  <a16:creationId xmlns:a16="http://schemas.microsoft.com/office/drawing/2014/main" id="{FAFB655A-12C7-4193-943F-EBC8257329EF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CBDAF91B-5BFF-4FCA-A249-81D9C9C935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69A17DCE-B109-492F-8B76-4858865D84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9904" y="2395472"/>
            <a:ext cx="2004175" cy="31856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0D544C1-6882-4889-A2B1-767B19C21F8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19011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6ADFBE5-6AF5-4BDC-9B74-7F2479CD9824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489506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2BB1F6F-D8DE-47D7-9CD2-C4AE319F2985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960000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7896DEA-B3EA-48CD-A19D-ADF8F098B21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548517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4D768B4-8255-4882-A9D3-FBA0B6843AF1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019011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39CB823-C40C-4C22-B135-22CDEBF6F1ED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9960000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0FA6B4D6-C724-4972-A679-BC454F0A917B}"/>
              </a:ext>
            </a:extLst>
          </p:cNvPr>
          <p:cNvSpPr/>
          <p:nvPr userDrawn="1"/>
        </p:nvSpPr>
        <p:spPr>
          <a:xfrm>
            <a:off x="7489505" y="4003565"/>
            <a:ext cx="2232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292B7ABE-4BD6-4BD1-90B3-30C30C30069F}"/>
              </a:ext>
            </a:extLst>
          </p:cNvPr>
          <p:cNvSpPr/>
          <p:nvPr userDrawn="1"/>
        </p:nvSpPr>
        <p:spPr>
          <a:xfrm>
            <a:off x="1" y="1801398"/>
            <a:ext cx="4780516" cy="20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2EE3A5D-F9A1-4D72-AE52-E605EB44F33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10076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A6969C-DE87-4004-8EED-9081811795E3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350A95-F781-4B4C-8D9F-55C0604E8A4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F4B2AC8-7FF0-43DF-BFDD-9345628BC761}"/>
              </a:ext>
            </a:extLst>
          </p:cNvPr>
          <p:cNvSpPr/>
          <p:nvPr/>
        </p:nvSpPr>
        <p:spPr>
          <a:xfrm>
            <a:off x="6068291" y="0"/>
            <a:ext cx="6151418" cy="6862618"/>
          </a:xfrm>
          <a:custGeom>
            <a:avLst/>
            <a:gdLst>
              <a:gd name="connsiteX0" fmla="*/ 6114473 w 6151418"/>
              <a:gd name="connsiteY0" fmla="*/ 0 h 5929746"/>
              <a:gd name="connsiteX1" fmla="*/ 0 w 6151418"/>
              <a:gd name="connsiteY1" fmla="*/ 2493818 h 5929746"/>
              <a:gd name="connsiteX2" fmla="*/ 4461164 w 6151418"/>
              <a:gd name="connsiteY2" fmla="*/ 5929746 h 5929746"/>
              <a:gd name="connsiteX3" fmla="*/ 6151418 w 6151418"/>
              <a:gd name="connsiteY3" fmla="*/ 5892800 h 5929746"/>
              <a:gd name="connsiteX4" fmla="*/ 6114473 w 6151418"/>
              <a:gd name="connsiteY4" fmla="*/ 0 h 5929746"/>
              <a:gd name="connsiteX0" fmla="*/ 6142182 w 6151418"/>
              <a:gd name="connsiteY0" fmla="*/ 0 h 6899564"/>
              <a:gd name="connsiteX1" fmla="*/ 0 w 6151418"/>
              <a:gd name="connsiteY1" fmla="*/ 3463636 h 6899564"/>
              <a:gd name="connsiteX2" fmla="*/ 4461164 w 6151418"/>
              <a:gd name="connsiteY2" fmla="*/ 6899564 h 6899564"/>
              <a:gd name="connsiteX3" fmla="*/ 6151418 w 6151418"/>
              <a:gd name="connsiteY3" fmla="*/ 6862618 h 6899564"/>
              <a:gd name="connsiteX4" fmla="*/ 6142182 w 6151418"/>
              <a:gd name="connsiteY4" fmla="*/ 0 h 6899564"/>
              <a:gd name="connsiteX0" fmla="*/ 6142182 w 6151418"/>
              <a:gd name="connsiteY0" fmla="*/ 0 h 6899564"/>
              <a:gd name="connsiteX1" fmla="*/ 0 w 6151418"/>
              <a:gd name="connsiteY1" fmla="*/ 3463636 h 6899564"/>
              <a:gd name="connsiteX2" fmla="*/ 4461164 w 6151418"/>
              <a:gd name="connsiteY2" fmla="*/ 6899564 h 6899564"/>
              <a:gd name="connsiteX3" fmla="*/ 6151418 w 6151418"/>
              <a:gd name="connsiteY3" fmla="*/ 6862618 h 6899564"/>
              <a:gd name="connsiteX4" fmla="*/ 6142182 w 6151418"/>
              <a:gd name="connsiteY4" fmla="*/ 0 h 6899564"/>
              <a:gd name="connsiteX0" fmla="*/ 6142182 w 6151418"/>
              <a:gd name="connsiteY0" fmla="*/ 0 h 6899564"/>
              <a:gd name="connsiteX1" fmla="*/ 4498109 w 6151418"/>
              <a:gd name="connsiteY1" fmla="*/ 923636 h 6899564"/>
              <a:gd name="connsiteX2" fmla="*/ 0 w 6151418"/>
              <a:gd name="connsiteY2" fmla="*/ 3463636 h 6899564"/>
              <a:gd name="connsiteX3" fmla="*/ 4461164 w 6151418"/>
              <a:gd name="connsiteY3" fmla="*/ 6899564 h 6899564"/>
              <a:gd name="connsiteX4" fmla="*/ 6151418 w 6151418"/>
              <a:gd name="connsiteY4" fmla="*/ 6862618 h 6899564"/>
              <a:gd name="connsiteX5" fmla="*/ 6142182 w 6151418"/>
              <a:gd name="connsiteY5" fmla="*/ 0 h 6899564"/>
              <a:gd name="connsiteX0" fmla="*/ 6142182 w 6151418"/>
              <a:gd name="connsiteY0" fmla="*/ 0 h 6899564"/>
              <a:gd name="connsiteX1" fmla="*/ 3232728 w 6151418"/>
              <a:gd name="connsiteY1" fmla="*/ 9236 h 6899564"/>
              <a:gd name="connsiteX2" fmla="*/ 0 w 6151418"/>
              <a:gd name="connsiteY2" fmla="*/ 3463636 h 6899564"/>
              <a:gd name="connsiteX3" fmla="*/ 4461164 w 6151418"/>
              <a:gd name="connsiteY3" fmla="*/ 6899564 h 6899564"/>
              <a:gd name="connsiteX4" fmla="*/ 6151418 w 6151418"/>
              <a:gd name="connsiteY4" fmla="*/ 6862618 h 6899564"/>
              <a:gd name="connsiteX5" fmla="*/ 6142182 w 6151418"/>
              <a:gd name="connsiteY5" fmla="*/ 0 h 6899564"/>
              <a:gd name="connsiteX0" fmla="*/ 6142182 w 6151418"/>
              <a:gd name="connsiteY0" fmla="*/ 0 h 6899564"/>
              <a:gd name="connsiteX1" fmla="*/ 3232728 w 6151418"/>
              <a:gd name="connsiteY1" fmla="*/ 9236 h 6899564"/>
              <a:gd name="connsiteX2" fmla="*/ 0 w 6151418"/>
              <a:gd name="connsiteY2" fmla="*/ 3463636 h 6899564"/>
              <a:gd name="connsiteX3" fmla="*/ 4461164 w 6151418"/>
              <a:gd name="connsiteY3" fmla="*/ 6899564 h 6899564"/>
              <a:gd name="connsiteX4" fmla="*/ 6151418 w 6151418"/>
              <a:gd name="connsiteY4" fmla="*/ 6862618 h 6899564"/>
              <a:gd name="connsiteX5" fmla="*/ 6142182 w 6151418"/>
              <a:gd name="connsiteY5" fmla="*/ 0 h 6899564"/>
              <a:gd name="connsiteX0" fmla="*/ 6142182 w 6151418"/>
              <a:gd name="connsiteY0" fmla="*/ 0 h 6899564"/>
              <a:gd name="connsiteX1" fmla="*/ 3232728 w 6151418"/>
              <a:gd name="connsiteY1" fmla="*/ 9236 h 6899564"/>
              <a:gd name="connsiteX2" fmla="*/ 0 w 6151418"/>
              <a:gd name="connsiteY2" fmla="*/ 3463636 h 6899564"/>
              <a:gd name="connsiteX3" fmla="*/ 4461164 w 6151418"/>
              <a:gd name="connsiteY3" fmla="*/ 6899564 h 6899564"/>
              <a:gd name="connsiteX4" fmla="*/ 6151418 w 6151418"/>
              <a:gd name="connsiteY4" fmla="*/ 6862618 h 6899564"/>
              <a:gd name="connsiteX5" fmla="*/ 6142182 w 6151418"/>
              <a:gd name="connsiteY5" fmla="*/ 0 h 6899564"/>
              <a:gd name="connsiteX0" fmla="*/ 6142182 w 6151418"/>
              <a:gd name="connsiteY0" fmla="*/ 0 h 6862618"/>
              <a:gd name="connsiteX1" fmla="*/ 3232728 w 6151418"/>
              <a:gd name="connsiteY1" fmla="*/ 9236 h 6862618"/>
              <a:gd name="connsiteX2" fmla="*/ 0 w 6151418"/>
              <a:gd name="connsiteY2" fmla="*/ 3463636 h 6862618"/>
              <a:gd name="connsiteX3" fmla="*/ 3592946 w 6151418"/>
              <a:gd name="connsiteY3" fmla="*/ 6862618 h 6862618"/>
              <a:gd name="connsiteX4" fmla="*/ 6151418 w 6151418"/>
              <a:gd name="connsiteY4" fmla="*/ 6862618 h 6862618"/>
              <a:gd name="connsiteX5" fmla="*/ 6142182 w 6151418"/>
              <a:gd name="connsiteY5" fmla="*/ 0 h 686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1418" h="6862618">
                <a:moveTo>
                  <a:pt x="6142182" y="0"/>
                </a:moveTo>
                <a:lnTo>
                  <a:pt x="3232728" y="9236"/>
                </a:lnTo>
                <a:lnTo>
                  <a:pt x="0" y="3463636"/>
                </a:lnTo>
                <a:lnTo>
                  <a:pt x="3592946" y="6862618"/>
                </a:lnTo>
                <a:lnTo>
                  <a:pt x="6151418" y="6862618"/>
                </a:lnTo>
                <a:cubicBezTo>
                  <a:pt x="6148339" y="4575079"/>
                  <a:pt x="6145261" y="2287539"/>
                  <a:pt x="61421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761020" y="4484757"/>
            <a:ext cx="507076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761018" y="1484124"/>
            <a:ext cx="507076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Paper Plane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761018" y="4087274"/>
            <a:ext cx="507076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10064525" y="4940959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42927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6A2792F1-C2E7-42C6-8E2C-27B410606548}"/>
              </a:ext>
            </a:extLst>
          </p:cNvPr>
          <p:cNvSpPr>
            <a:spLocks noChangeAspect="1"/>
          </p:cNvSpPr>
          <p:nvPr/>
        </p:nvSpPr>
        <p:spPr>
          <a:xfrm flipH="1">
            <a:off x="2577346" y="1584561"/>
            <a:ext cx="3762419" cy="2027127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DA11D80-4858-4691-8F9C-7DD08FA1D9D6}"/>
              </a:ext>
            </a:extLst>
          </p:cNvPr>
          <p:cNvSpPr>
            <a:spLocks noChangeAspect="1"/>
          </p:cNvSpPr>
          <p:nvPr/>
        </p:nvSpPr>
        <p:spPr>
          <a:xfrm flipH="1">
            <a:off x="6192069" y="1673564"/>
            <a:ext cx="3762419" cy="2027127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4AEBF642-66E6-4D21-BB30-6EF495DACB22}"/>
              </a:ext>
            </a:extLst>
          </p:cNvPr>
          <p:cNvSpPr>
            <a:spLocks noChangeAspect="1"/>
          </p:cNvSpPr>
          <p:nvPr/>
        </p:nvSpPr>
        <p:spPr>
          <a:xfrm flipH="1">
            <a:off x="3401967" y="2752022"/>
            <a:ext cx="2232248" cy="1202698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9A25FCA8-2AA7-4A71-BE39-3D0F28DD2828}"/>
              </a:ext>
            </a:extLst>
          </p:cNvPr>
          <p:cNvSpPr>
            <a:spLocks noChangeAspect="1"/>
          </p:cNvSpPr>
          <p:nvPr/>
        </p:nvSpPr>
        <p:spPr>
          <a:xfrm flipH="1">
            <a:off x="5999937" y="1838633"/>
            <a:ext cx="2232248" cy="1202698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ED9C3275-32A2-421D-A644-B96D44D4B176}"/>
              </a:ext>
            </a:extLst>
          </p:cNvPr>
          <p:cNvSpPr/>
          <p:nvPr/>
        </p:nvSpPr>
        <p:spPr>
          <a:xfrm>
            <a:off x="3693448" y="4545100"/>
            <a:ext cx="1400546" cy="853194"/>
          </a:xfrm>
          <a:custGeom>
            <a:avLst/>
            <a:gdLst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52425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39911 h 1539911"/>
              <a:gd name="connsiteX1" fmla="*/ 1952625 w 2305050"/>
              <a:gd name="connsiteY1" fmla="*/ 1473236 h 1539911"/>
              <a:gd name="connsiteX2" fmla="*/ 2305050 w 2305050"/>
              <a:gd name="connsiteY2" fmla="*/ 844586 h 1539911"/>
              <a:gd name="connsiteX3" fmla="*/ 1762125 w 2305050"/>
              <a:gd name="connsiteY3" fmla="*/ 854111 h 1539911"/>
              <a:gd name="connsiteX4" fmla="*/ 2047875 w 2305050"/>
              <a:gd name="connsiteY4" fmla="*/ 377861 h 1539911"/>
              <a:gd name="connsiteX5" fmla="*/ 1581150 w 2305050"/>
              <a:gd name="connsiteY5" fmla="*/ 358811 h 1539911"/>
              <a:gd name="connsiteX6" fmla="*/ 1495425 w 2305050"/>
              <a:gd name="connsiteY6" fmla="*/ 987461 h 1539911"/>
              <a:gd name="connsiteX7" fmla="*/ 1195910 w 2305050"/>
              <a:gd name="connsiteY7" fmla="*/ 0 h 1539911"/>
              <a:gd name="connsiteX8" fmla="*/ 542925 w 2305050"/>
              <a:gd name="connsiteY8" fmla="*/ 347139 h 1539911"/>
              <a:gd name="connsiteX9" fmla="*/ 1028700 w 2305050"/>
              <a:gd name="connsiteY9" fmla="*/ 892211 h 1539911"/>
              <a:gd name="connsiteX10" fmla="*/ 0 w 2305050"/>
              <a:gd name="connsiteY10" fmla="*/ 663611 h 1539911"/>
              <a:gd name="connsiteX11" fmla="*/ 590550 w 2305050"/>
              <a:gd name="connsiteY11" fmla="*/ 1539911 h 1539911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42925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21783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56076 h 1556076"/>
              <a:gd name="connsiteX1" fmla="*/ 1952625 w 2305050"/>
              <a:gd name="connsiteY1" fmla="*/ 1489401 h 1556076"/>
              <a:gd name="connsiteX2" fmla="*/ 2305050 w 2305050"/>
              <a:gd name="connsiteY2" fmla="*/ 860751 h 1556076"/>
              <a:gd name="connsiteX3" fmla="*/ 1762125 w 2305050"/>
              <a:gd name="connsiteY3" fmla="*/ 870276 h 1556076"/>
              <a:gd name="connsiteX4" fmla="*/ 2047875 w 2305050"/>
              <a:gd name="connsiteY4" fmla="*/ 394026 h 1556076"/>
              <a:gd name="connsiteX5" fmla="*/ 1581150 w 2305050"/>
              <a:gd name="connsiteY5" fmla="*/ 374976 h 1556076"/>
              <a:gd name="connsiteX6" fmla="*/ 1495425 w 2305050"/>
              <a:gd name="connsiteY6" fmla="*/ 1003626 h 1556076"/>
              <a:gd name="connsiteX7" fmla="*/ 1195910 w 2305050"/>
              <a:gd name="connsiteY7" fmla="*/ 16165 h 1556076"/>
              <a:gd name="connsiteX8" fmla="*/ 521783 w 2305050"/>
              <a:gd name="connsiteY8" fmla="*/ 363304 h 1556076"/>
              <a:gd name="connsiteX9" fmla="*/ 1028700 w 2305050"/>
              <a:gd name="connsiteY9" fmla="*/ 908376 h 1556076"/>
              <a:gd name="connsiteX10" fmla="*/ 0 w 2305050"/>
              <a:gd name="connsiteY10" fmla="*/ 679776 h 1556076"/>
              <a:gd name="connsiteX11" fmla="*/ 590550 w 2305050"/>
              <a:gd name="connsiteY11" fmla="*/ 1556076 h 1556076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495425 w 2305050"/>
              <a:gd name="connsiteY6" fmla="*/ 1004889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822"/>
              <a:gd name="connsiteY0" fmla="*/ 1557339 h 1557339"/>
              <a:gd name="connsiteX1" fmla="*/ 1960576 w 2389822"/>
              <a:gd name="connsiteY1" fmla="*/ 1510542 h 1557339"/>
              <a:gd name="connsiteX2" fmla="*/ 2384564 w 2389822"/>
              <a:gd name="connsiteY2" fmla="*/ 1040919 h 1557339"/>
              <a:gd name="connsiteX3" fmla="*/ 1846694 w 2389822"/>
              <a:gd name="connsiteY3" fmla="*/ 818683 h 1557339"/>
              <a:gd name="connsiteX4" fmla="*/ 2144446 w 2389822"/>
              <a:gd name="connsiteY4" fmla="*/ 775628 h 1557339"/>
              <a:gd name="connsiteX5" fmla="*/ 2047875 w 2389822"/>
              <a:gd name="connsiteY5" fmla="*/ 395289 h 1557339"/>
              <a:gd name="connsiteX6" fmla="*/ 1597007 w 2389822"/>
              <a:gd name="connsiteY6" fmla="*/ 370953 h 1557339"/>
              <a:gd name="connsiteX7" fmla="*/ 1537710 w 2389822"/>
              <a:gd name="connsiteY7" fmla="*/ 878035 h 1557339"/>
              <a:gd name="connsiteX8" fmla="*/ 1195910 w 2389822"/>
              <a:gd name="connsiteY8" fmla="*/ 17428 h 1557339"/>
              <a:gd name="connsiteX9" fmla="*/ 521783 w 2389822"/>
              <a:gd name="connsiteY9" fmla="*/ 364567 h 1557339"/>
              <a:gd name="connsiteX10" fmla="*/ 1028700 w 2389822"/>
              <a:gd name="connsiteY10" fmla="*/ 909639 h 1557339"/>
              <a:gd name="connsiteX11" fmla="*/ 0 w 2389822"/>
              <a:gd name="connsiteY11" fmla="*/ 681039 h 1557339"/>
              <a:gd name="connsiteX12" fmla="*/ 590550 w 2389822"/>
              <a:gd name="connsiteY12" fmla="*/ 1557339 h 1557339"/>
              <a:gd name="connsiteX0" fmla="*/ 590550 w 2396855"/>
              <a:gd name="connsiteY0" fmla="*/ 1557339 h 1557339"/>
              <a:gd name="connsiteX1" fmla="*/ 1960576 w 2396855"/>
              <a:gd name="connsiteY1" fmla="*/ 1510542 h 1557339"/>
              <a:gd name="connsiteX2" fmla="*/ 2384564 w 2396855"/>
              <a:gd name="connsiteY2" fmla="*/ 1040919 h 1557339"/>
              <a:gd name="connsiteX3" fmla="*/ 1846694 w 2396855"/>
              <a:gd name="connsiteY3" fmla="*/ 818683 h 1557339"/>
              <a:gd name="connsiteX4" fmla="*/ 2144446 w 2396855"/>
              <a:gd name="connsiteY4" fmla="*/ 775628 h 1557339"/>
              <a:gd name="connsiteX5" fmla="*/ 2047875 w 2396855"/>
              <a:gd name="connsiteY5" fmla="*/ 395289 h 1557339"/>
              <a:gd name="connsiteX6" fmla="*/ 1597007 w 2396855"/>
              <a:gd name="connsiteY6" fmla="*/ 370953 h 1557339"/>
              <a:gd name="connsiteX7" fmla="*/ 1537710 w 2396855"/>
              <a:gd name="connsiteY7" fmla="*/ 878035 h 1557339"/>
              <a:gd name="connsiteX8" fmla="*/ 1195910 w 2396855"/>
              <a:gd name="connsiteY8" fmla="*/ 17428 h 1557339"/>
              <a:gd name="connsiteX9" fmla="*/ 521783 w 2396855"/>
              <a:gd name="connsiteY9" fmla="*/ 364567 h 1557339"/>
              <a:gd name="connsiteX10" fmla="*/ 1028700 w 2396855"/>
              <a:gd name="connsiteY10" fmla="*/ 909639 h 1557339"/>
              <a:gd name="connsiteX11" fmla="*/ 0 w 2396855"/>
              <a:gd name="connsiteY11" fmla="*/ 681039 h 1557339"/>
              <a:gd name="connsiteX12" fmla="*/ 590550 w 2396855"/>
              <a:gd name="connsiteY12" fmla="*/ 1557339 h 1557339"/>
              <a:gd name="connsiteX0" fmla="*/ 590550 w 2396855"/>
              <a:gd name="connsiteY0" fmla="*/ 1513607 h 1513607"/>
              <a:gd name="connsiteX1" fmla="*/ 1960576 w 2396855"/>
              <a:gd name="connsiteY1" fmla="*/ 1510542 h 1513607"/>
              <a:gd name="connsiteX2" fmla="*/ 2384564 w 2396855"/>
              <a:gd name="connsiteY2" fmla="*/ 1040919 h 1513607"/>
              <a:gd name="connsiteX3" fmla="*/ 1846694 w 2396855"/>
              <a:gd name="connsiteY3" fmla="*/ 818683 h 1513607"/>
              <a:gd name="connsiteX4" fmla="*/ 2144446 w 2396855"/>
              <a:gd name="connsiteY4" fmla="*/ 775628 h 1513607"/>
              <a:gd name="connsiteX5" fmla="*/ 2047875 w 2396855"/>
              <a:gd name="connsiteY5" fmla="*/ 395289 h 1513607"/>
              <a:gd name="connsiteX6" fmla="*/ 1597007 w 2396855"/>
              <a:gd name="connsiteY6" fmla="*/ 370953 h 1513607"/>
              <a:gd name="connsiteX7" fmla="*/ 1537710 w 2396855"/>
              <a:gd name="connsiteY7" fmla="*/ 878035 h 1513607"/>
              <a:gd name="connsiteX8" fmla="*/ 1195910 w 2396855"/>
              <a:gd name="connsiteY8" fmla="*/ 17428 h 1513607"/>
              <a:gd name="connsiteX9" fmla="*/ 521783 w 2396855"/>
              <a:gd name="connsiteY9" fmla="*/ 364567 h 1513607"/>
              <a:gd name="connsiteX10" fmla="*/ 1028700 w 2396855"/>
              <a:gd name="connsiteY10" fmla="*/ 909639 h 1513607"/>
              <a:gd name="connsiteX11" fmla="*/ 0 w 2396855"/>
              <a:gd name="connsiteY11" fmla="*/ 681039 h 1513607"/>
              <a:gd name="connsiteX12" fmla="*/ 590550 w 2396855"/>
              <a:gd name="connsiteY12" fmla="*/ 1513607 h 1513607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22355 w 2416733"/>
              <a:gd name="connsiteY0" fmla="*/ 1517583 h 1517583"/>
              <a:gd name="connsiteX1" fmla="*/ 1980454 w 2416733"/>
              <a:gd name="connsiteY1" fmla="*/ 1510542 h 1517583"/>
              <a:gd name="connsiteX2" fmla="*/ 2404442 w 2416733"/>
              <a:gd name="connsiteY2" fmla="*/ 1040919 h 1517583"/>
              <a:gd name="connsiteX3" fmla="*/ 1866572 w 2416733"/>
              <a:gd name="connsiteY3" fmla="*/ 818683 h 1517583"/>
              <a:gd name="connsiteX4" fmla="*/ 2164324 w 2416733"/>
              <a:gd name="connsiteY4" fmla="*/ 775628 h 1517583"/>
              <a:gd name="connsiteX5" fmla="*/ 2067753 w 2416733"/>
              <a:gd name="connsiteY5" fmla="*/ 395289 h 1517583"/>
              <a:gd name="connsiteX6" fmla="*/ 1616885 w 2416733"/>
              <a:gd name="connsiteY6" fmla="*/ 370953 h 1517583"/>
              <a:gd name="connsiteX7" fmla="*/ 1557588 w 2416733"/>
              <a:gd name="connsiteY7" fmla="*/ 878035 h 1517583"/>
              <a:gd name="connsiteX8" fmla="*/ 1215788 w 2416733"/>
              <a:gd name="connsiteY8" fmla="*/ 17428 h 1517583"/>
              <a:gd name="connsiteX9" fmla="*/ 541661 w 2416733"/>
              <a:gd name="connsiteY9" fmla="*/ 364567 h 1517583"/>
              <a:gd name="connsiteX10" fmla="*/ 1048578 w 2416733"/>
              <a:gd name="connsiteY10" fmla="*/ 909639 h 1517583"/>
              <a:gd name="connsiteX11" fmla="*/ 0 w 2416733"/>
              <a:gd name="connsiteY11" fmla="*/ 681039 h 1517583"/>
              <a:gd name="connsiteX12" fmla="*/ 622355 w 2416733"/>
              <a:gd name="connsiteY12" fmla="*/ 1517583 h 1517583"/>
              <a:gd name="connsiteX0" fmla="*/ 695331 w 2489709"/>
              <a:gd name="connsiteY0" fmla="*/ 1517583 h 1517583"/>
              <a:gd name="connsiteX1" fmla="*/ 2053430 w 2489709"/>
              <a:gd name="connsiteY1" fmla="*/ 1510542 h 1517583"/>
              <a:gd name="connsiteX2" fmla="*/ 2477418 w 2489709"/>
              <a:gd name="connsiteY2" fmla="*/ 1040919 h 1517583"/>
              <a:gd name="connsiteX3" fmla="*/ 1939548 w 2489709"/>
              <a:gd name="connsiteY3" fmla="*/ 818683 h 1517583"/>
              <a:gd name="connsiteX4" fmla="*/ 2237300 w 2489709"/>
              <a:gd name="connsiteY4" fmla="*/ 775628 h 1517583"/>
              <a:gd name="connsiteX5" fmla="*/ 2140729 w 2489709"/>
              <a:gd name="connsiteY5" fmla="*/ 395289 h 1517583"/>
              <a:gd name="connsiteX6" fmla="*/ 1689861 w 2489709"/>
              <a:gd name="connsiteY6" fmla="*/ 370953 h 1517583"/>
              <a:gd name="connsiteX7" fmla="*/ 1630564 w 2489709"/>
              <a:gd name="connsiteY7" fmla="*/ 878035 h 1517583"/>
              <a:gd name="connsiteX8" fmla="*/ 1288764 w 2489709"/>
              <a:gd name="connsiteY8" fmla="*/ 17428 h 1517583"/>
              <a:gd name="connsiteX9" fmla="*/ 614637 w 2489709"/>
              <a:gd name="connsiteY9" fmla="*/ 364567 h 1517583"/>
              <a:gd name="connsiteX10" fmla="*/ 1121554 w 2489709"/>
              <a:gd name="connsiteY10" fmla="*/ 909639 h 1517583"/>
              <a:gd name="connsiteX11" fmla="*/ 72976 w 2489709"/>
              <a:gd name="connsiteY11" fmla="*/ 681039 h 1517583"/>
              <a:gd name="connsiteX12" fmla="*/ 695331 w 2489709"/>
              <a:gd name="connsiteY12" fmla="*/ 1517583 h 1517583"/>
              <a:gd name="connsiteX0" fmla="*/ 690276 w 2484654"/>
              <a:gd name="connsiteY0" fmla="*/ 1517583 h 1517676"/>
              <a:gd name="connsiteX1" fmla="*/ 2048375 w 2484654"/>
              <a:gd name="connsiteY1" fmla="*/ 1510542 h 1517676"/>
              <a:gd name="connsiteX2" fmla="*/ 2472363 w 2484654"/>
              <a:gd name="connsiteY2" fmla="*/ 1040919 h 1517676"/>
              <a:gd name="connsiteX3" fmla="*/ 1934493 w 2484654"/>
              <a:gd name="connsiteY3" fmla="*/ 818683 h 1517676"/>
              <a:gd name="connsiteX4" fmla="*/ 2232245 w 2484654"/>
              <a:gd name="connsiteY4" fmla="*/ 775628 h 1517676"/>
              <a:gd name="connsiteX5" fmla="*/ 2135674 w 2484654"/>
              <a:gd name="connsiteY5" fmla="*/ 395289 h 1517676"/>
              <a:gd name="connsiteX6" fmla="*/ 1684806 w 2484654"/>
              <a:gd name="connsiteY6" fmla="*/ 370953 h 1517676"/>
              <a:gd name="connsiteX7" fmla="*/ 1625509 w 2484654"/>
              <a:gd name="connsiteY7" fmla="*/ 878035 h 1517676"/>
              <a:gd name="connsiteX8" fmla="*/ 1283709 w 2484654"/>
              <a:gd name="connsiteY8" fmla="*/ 17428 h 1517676"/>
              <a:gd name="connsiteX9" fmla="*/ 609582 w 2484654"/>
              <a:gd name="connsiteY9" fmla="*/ 364567 h 1517676"/>
              <a:gd name="connsiteX10" fmla="*/ 1116499 w 2484654"/>
              <a:gd name="connsiteY10" fmla="*/ 909639 h 1517676"/>
              <a:gd name="connsiteX11" fmla="*/ 67921 w 2484654"/>
              <a:gd name="connsiteY11" fmla="*/ 681039 h 1517676"/>
              <a:gd name="connsiteX12" fmla="*/ 690276 w 2484654"/>
              <a:gd name="connsiteY12" fmla="*/ 1517583 h 1517676"/>
              <a:gd name="connsiteX0" fmla="*/ 711626 w 2506004"/>
              <a:gd name="connsiteY0" fmla="*/ 1517583 h 1517690"/>
              <a:gd name="connsiteX1" fmla="*/ 2069725 w 2506004"/>
              <a:gd name="connsiteY1" fmla="*/ 1510542 h 1517690"/>
              <a:gd name="connsiteX2" fmla="*/ 2493713 w 2506004"/>
              <a:gd name="connsiteY2" fmla="*/ 1040919 h 1517690"/>
              <a:gd name="connsiteX3" fmla="*/ 1955843 w 2506004"/>
              <a:gd name="connsiteY3" fmla="*/ 818683 h 1517690"/>
              <a:gd name="connsiteX4" fmla="*/ 2253595 w 2506004"/>
              <a:gd name="connsiteY4" fmla="*/ 775628 h 1517690"/>
              <a:gd name="connsiteX5" fmla="*/ 2157024 w 2506004"/>
              <a:gd name="connsiteY5" fmla="*/ 395289 h 1517690"/>
              <a:gd name="connsiteX6" fmla="*/ 1706156 w 2506004"/>
              <a:gd name="connsiteY6" fmla="*/ 370953 h 1517690"/>
              <a:gd name="connsiteX7" fmla="*/ 1646859 w 2506004"/>
              <a:gd name="connsiteY7" fmla="*/ 878035 h 1517690"/>
              <a:gd name="connsiteX8" fmla="*/ 1305059 w 2506004"/>
              <a:gd name="connsiteY8" fmla="*/ 17428 h 1517690"/>
              <a:gd name="connsiteX9" fmla="*/ 630932 w 2506004"/>
              <a:gd name="connsiteY9" fmla="*/ 364567 h 1517690"/>
              <a:gd name="connsiteX10" fmla="*/ 1137849 w 2506004"/>
              <a:gd name="connsiteY10" fmla="*/ 909639 h 1517690"/>
              <a:gd name="connsiteX11" fmla="*/ 65417 w 2506004"/>
              <a:gd name="connsiteY11" fmla="*/ 740674 h 1517690"/>
              <a:gd name="connsiteX12" fmla="*/ 711626 w 2506004"/>
              <a:gd name="connsiteY12" fmla="*/ 1517583 h 1517690"/>
              <a:gd name="connsiteX0" fmla="*/ 677110 w 2471488"/>
              <a:gd name="connsiteY0" fmla="*/ 1517583 h 1517661"/>
              <a:gd name="connsiteX1" fmla="*/ 2035209 w 2471488"/>
              <a:gd name="connsiteY1" fmla="*/ 1510542 h 1517661"/>
              <a:gd name="connsiteX2" fmla="*/ 2459197 w 2471488"/>
              <a:gd name="connsiteY2" fmla="*/ 1040919 h 1517661"/>
              <a:gd name="connsiteX3" fmla="*/ 1921327 w 2471488"/>
              <a:gd name="connsiteY3" fmla="*/ 818683 h 1517661"/>
              <a:gd name="connsiteX4" fmla="*/ 2219079 w 2471488"/>
              <a:gd name="connsiteY4" fmla="*/ 775628 h 1517661"/>
              <a:gd name="connsiteX5" fmla="*/ 2122508 w 2471488"/>
              <a:gd name="connsiteY5" fmla="*/ 395289 h 1517661"/>
              <a:gd name="connsiteX6" fmla="*/ 1671640 w 2471488"/>
              <a:gd name="connsiteY6" fmla="*/ 370953 h 1517661"/>
              <a:gd name="connsiteX7" fmla="*/ 1612343 w 2471488"/>
              <a:gd name="connsiteY7" fmla="*/ 878035 h 1517661"/>
              <a:gd name="connsiteX8" fmla="*/ 1270543 w 2471488"/>
              <a:gd name="connsiteY8" fmla="*/ 17428 h 1517661"/>
              <a:gd name="connsiteX9" fmla="*/ 596416 w 2471488"/>
              <a:gd name="connsiteY9" fmla="*/ 364567 h 1517661"/>
              <a:gd name="connsiteX10" fmla="*/ 1103333 w 2471488"/>
              <a:gd name="connsiteY10" fmla="*/ 909639 h 1517661"/>
              <a:gd name="connsiteX11" fmla="*/ 30901 w 2471488"/>
              <a:gd name="connsiteY11" fmla="*/ 740674 h 1517661"/>
              <a:gd name="connsiteX12" fmla="*/ 677110 w 2471488"/>
              <a:gd name="connsiteY12" fmla="*/ 1517583 h 1517661"/>
              <a:gd name="connsiteX0" fmla="*/ 693833 w 2488211"/>
              <a:gd name="connsiteY0" fmla="*/ 1517583 h 1517698"/>
              <a:gd name="connsiteX1" fmla="*/ 2051932 w 2488211"/>
              <a:gd name="connsiteY1" fmla="*/ 1510542 h 1517698"/>
              <a:gd name="connsiteX2" fmla="*/ 2475920 w 2488211"/>
              <a:gd name="connsiteY2" fmla="*/ 1040919 h 1517698"/>
              <a:gd name="connsiteX3" fmla="*/ 1938050 w 2488211"/>
              <a:gd name="connsiteY3" fmla="*/ 818683 h 1517698"/>
              <a:gd name="connsiteX4" fmla="*/ 2235802 w 2488211"/>
              <a:gd name="connsiteY4" fmla="*/ 775628 h 1517698"/>
              <a:gd name="connsiteX5" fmla="*/ 2139231 w 2488211"/>
              <a:gd name="connsiteY5" fmla="*/ 395289 h 1517698"/>
              <a:gd name="connsiteX6" fmla="*/ 1688363 w 2488211"/>
              <a:gd name="connsiteY6" fmla="*/ 370953 h 1517698"/>
              <a:gd name="connsiteX7" fmla="*/ 1629066 w 2488211"/>
              <a:gd name="connsiteY7" fmla="*/ 878035 h 1517698"/>
              <a:gd name="connsiteX8" fmla="*/ 1287266 w 2488211"/>
              <a:gd name="connsiteY8" fmla="*/ 17428 h 1517698"/>
              <a:gd name="connsiteX9" fmla="*/ 613139 w 2488211"/>
              <a:gd name="connsiteY9" fmla="*/ 364567 h 1517698"/>
              <a:gd name="connsiteX10" fmla="*/ 1120056 w 2488211"/>
              <a:gd name="connsiteY10" fmla="*/ 909639 h 1517698"/>
              <a:gd name="connsiteX11" fmla="*/ 47624 w 2488211"/>
              <a:gd name="connsiteY11" fmla="*/ 740674 h 1517698"/>
              <a:gd name="connsiteX12" fmla="*/ 693833 w 2488211"/>
              <a:gd name="connsiteY12" fmla="*/ 1517583 h 1517698"/>
              <a:gd name="connsiteX0" fmla="*/ 715719 w 2510097"/>
              <a:gd name="connsiteY0" fmla="*/ 1517583 h 1517698"/>
              <a:gd name="connsiteX1" fmla="*/ 2073818 w 2510097"/>
              <a:gd name="connsiteY1" fmla="*/ 1510542 h 1517698"/>
              <a:gd name="connsiteX2" fmla="*/ 2497806 w 2510097"/>
              <a:gd name="connsiteY2" fmla="*/ 1040919 h 1517698"/>
              <a:gd name="connsiteX3" fmla="*/ 1959936 w 2510097"/>
              <a:gd name="connsiteY3" fmla="*/ 818683 h 1517698"/>
              <a:gd name="connsiteX4" fmla="*/ 2257688 w 2510097"/>
              <a:gd name="connsiteY4" fmla="*/ 775628 h 1517698"/>
              <a:gd name="connsiteX5" fmla="*/ 2161117 w 2510097"/>
              <a:gd name="connsiteY5" fmla="*/ 395289 h 1517698"/>
              <a:gd name="connsiteX6" fmla="*/ 1710249 w 2510097"/>
              <a:gd name="connsiteY6" fmla="*/ 370953 h 1517698"/>
              <a:gd name="connsiteX7" fmla="*/ 1650952 w 2510097"/>
              <a:gd name="connsiteY7" fmla="*/ 878035 h 1517698"/>
              <a:gd name="connsiteX8" fmla="*/ 1309152 w 2510097"/>
              <a:gd name="connsiteY8" fmla="*/ 17428 h 1517698"/>
              <a:gd name="connsiteX9" fmla="*/ 635025 w 2510097"/>
              <a:gd name="connsiteY9" fmla="*/ 364567 h 1517698"/>
              <a:gd name="connsiteX10" fmla="*/ 1141942 w 2510097"/>
              <a:gd name="connsiteY10" fmla="*/ 909639 h 1517698"/>
              <a:gd name="connsiteX11" fmla="*/ 45656 w 2510097"/>
              <a:gd name="connsiteY11" fmla="*/ 740674 h 1517698"/>
              <a:gd name="connsiteX12" fmla="*/ 715719 w 2510097"/>
              <a:gd name="connsiteY12" fmla="*/ 1517583 h 1517698"/>
              <a:gd name="connsiteX0" fmla="*/ 693150 w 2487528"/>
              <a:gd name="connsiteY0" fmla="*/ 1517583 h 1517683"/>
              <a:gd name="connsiteX1" fmla="*/ 2051249 w 2487528"/>
              <a:gd name="connsiteY1" fmla="*/ 1510542 h 1517683"/>
              <a:gd name="connsiteX2" fmla="*/ 2475237 w 2487528"/>
              <a:gd name="connsiteY2" fmla="*/ 1040919 h 1517683"/>
              <a:gd name="connsiteX3" fmla="*/ 1937367 w 2487528"/>
              <a:gd name="connsiteY3" fmla="*/ 818683 h 1517683"/>
              <a:gd name="connsiteX4" fmla="*/ 2235119 w 2487528"/>
              <a:gd name="connsiteY4" fmla="*/ 775628 h 1517683"/>
              <a:gd name="connsiteX5" fmla="*/ 2138548 w 2487528"/>
              <a:gd name="connsiteY5" fmla="*/ 395289 h 1517683"/>
              <a:gd name="connsiteX6" fmla="*/ 1687680 w 2487528"/>
              <a:gd name="connsiteY6" fmla="*/ 370953 h 1517683"/>
              <a:gd name="connsiteX7" fmla="*/ 1628383 w 2487528"/>
              <a:gd name="connsiteY7" fmla="*/ 878035 h 1517683"/>
              <a:gd name="connsiteX8" fmla="*/ 1286583 w 2487528"/>
              <a:gd name="connsiteY8" fmla="*/ 17428 h 1517683"/>
              <a:gd name="connsiteX9" fmla="*/ 612456 w 2487528"/>
              <a:gd name="connsiteY9" fmla="*/ 364567 h 1517683"/>
              <a:gd name="connsiteX10" fmla="*/ 1119373 w 2487528"/>
              <a:gd name="connsiteY10" fmla="*/ 909639 h 1517683"/>
              <a:gd name="connsiteX11" fmla="*/ 23087 w 2487528"/>
              <a:gd name="connsiteY11" fmla="*/ 740674 h 1517683"/>
              <a:gd name="connsiteX12" fmla="*/ 693150 w 2487528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1326" h="1517683">
                <a:moveTo>
                  <a:pt x="696948" y="1517583"/>
                </a:moveTo>
                <a:lnTo>
                  <a:pt x="2055047" y="1510542"/>
                </a:lnTo>
                <a:cubicBezTo>
                  <a:pt x="2429615" y="1503751"/>
                  <a:pt x="2529862" y="1262395"/>
                  <a:pt x="2479035" y="1040919"/>
                </a:cubicBezTo>
                <a:cubicBezTo>
                  <a:pt x="2409740" y="752156"/>
                  <a:pt x="2054193" y="705906"/>
                  <a:pt x="1941165" y="818683"/>
                </a:cubicBezTo>
                <a:cubicBezTo>
                  <a:pt x="2001609" y="758477"/>
                  <a:pt x="2155153" y="753674"/>
                  <a:pt x="2238917" y="775628"/>
                </a:cubicBezTo>
                <a:cubicBezTo>
                  <a:pt x="2283019" y="710348"/>
                  <a:pt x="2245581" y="472540"/>
                  <a:pt x="2142346" y="395289"/>
                </a:cubicBezTo>
                <a:cubicBezTo>
                  <a:pt x="2044729" y="314397"/>
                  <a:pt x="1868195" y="252211"/>
                  <a:pt x="1691478" y="370953"/>
                </a:cubicBezTo>
                <a:cubicBezTo>
                  <a:pt x="1726329" y="510029"/>
                  <a:pt x="1729467" y="707246"/>
                  <a:pt x="1632181" y="878035"/>
                </a:cubicBezTo>
                <a:cubicBezTo>
                  <a:pt x="1782525" y="628164"/>
                  <a:pt x="1779588" y="188015"/>
                  <a:pt x="1290381" y="17428"/>
                </a:cubicBezTo>
                <a:cubicBezTo>
                  <a:pt x="1048053" y="-57138"/>
                  <a:pt x="678873" y="116715"/>
                  <a:pt x="616254" y="364567"/>
                </a:cubicBezTo>
                <a:cubicBezTo>
                  <a:pt x="801129" y="403135"/>
                  <a:pt x="1029735" y="461579"/>
                  <a:pt x="1127147" y="794345"/>
                </a:cubicBezTo>
                <a:cubicBezTo>
                  <a:pt x="1070372" y="588809"/>
                  <a:pt x="907572" y="395952"/>
                  <a:pt x="609565" y="367791"/>
                </a:cubicBezTo>
                <a:cubicBezTo>
                  <a:pt x="363240" y="347581"/>
                  <a:pt x="99786" y="553680"/>
                  <a:pt x="26885" y="740674"/>
                </a:cubicBezTo>
                <a:cubicBezTo>
                  <a:pt x="-86365" y="1122891"/>
                  <a:pt x="162167" y="1524982"/>
                  <a:pt x="696948" y="1517583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2CF9052-6AE9-443E-9FB5-AD7DBA13A1A6}"/>
              </a:ext>
            </a:extLst>
          </p:cNvPr>
          <p:cNvGrpSpPr/>
          <p:nvPr/>
        </p:nvGrpSpPr>
        <p:grpSpPr>
          <a:xfrm>
            <a:off x="4749532" y="2395594"/>
            <a:ext cx="2686977" cy="3706341"/>
            <a:chOff x="4749532" y="2395594"/>
            <a:chExt cx="2686977" cy="370634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6DE4CC-1CA5-4CB7-98BE-B50B2265B800}"/>
                </a:ext>
              </a:extLst>
            </p:cNvPr>
            <p:cNvGrpSpPr/>
            <p:nvPr/>
          </p:nvGrpSpPr>
          <p:grpSpPr>
            <a:xfrm flipH="1">
              <a:off x="5187552" y="2402596"/>
              <a:ext cx="2248957" cy="2842245"/>
              <a:chOff x="3225532" y="1666875"/>
              <a:chExt cx="2248956" cy="2842245"/>
            </a:xfrm>
          </p:grpSpPr>
          <p:sp>
            <p:nvSpPr>
              <p:cNvPr id="18" name="Teardrop 6">
                <a:extLst>
                  <a:ext uri="{FF2B5EF4-FFF2-40B4-BE49-F238E27FC236}">
                    <a16:creationId xmlns:a16="http://schemas.microsoft.com/office/drawing/2014/main" id="{9C168761-182C-4F4D-9975-E77C3C288E6A}"/>
                  </a:ext>
                </a:extLst>
              </p:cNvPr>
              <p:cNvSpPr/>
              <p:nvPr/>
            </p:nvSpPr>
            <p:spPr>
              <a:xfrm rot="8100000">
                <a:off x="3225532" y="1844164"/>
                <a:ext cx="2248956" cy="2391624"/>
              </a:xfrm>
              <a:custGeom>
                <a:avLst/>
                <a:gdLst/>
                <a:ahLst/>
                <a:cxnLst/>
                <a:rect l="l" t="t" r="r" b="b"/>
                <a:pathLst>
                  <a:path w="2248956" h="2391624">
                    <a:moveTo>
                      <a:pt x="0" y="2006349"/>
                    </a:moveTo>
                    <a:lnTo>
                      <a:pt x="2006349" y="0"/>
                    </a:lnTo>
                    <a:lnTo>
                      <a:pt x="2248956" y="242607"/>
                    </a:lnTo>
                    <a:lnTo>
                      <a:pt x="2248956" y="1073751"/>
                    </a:lnTo>
                    <a:cubicBezTo>
                      <a:pt x="2248956" y="1801592"/>
                      <a:pt x="1658924" y="2391624"/>
                      <a:pt x="931083" y="2391624"/>
                    </a:cubicBezTo>
                    <a:cubicBezTo>
                      <a:pt x="567548" y="2391624"/>
                      <a:pt x="238392" y="2244428"/>
                      <a:pt x="0" y="200634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9" name="Freeform 24">
                <a:extLst>
                  <a:ext uri="{FF2B5EF4-FFF2-40B4-BE49-F238E27FC236}">
                    <a16:creationId xmlns:a16="http://schemas.microsoft.com/office/drawing/2014/main" id="{04278C8D-610B-459A-994A-BACE198CFBB4}"/>
                  </a:ext>
                </a:extLst>
              </p:cNvPr>
              <p:cNvSpPr/>
              <p:nvPr/>
            </p:nvSpPr>
            <p:spPr>
              <a:xfrm>
                <a:off x="3612173" y="1666875"/>
                <a:ext cx="959826" cy="2842245"/>
              </a:xfrm>
              <a:custGeom>
                <a:avLst/>
                <a:gdLst/>
                <a:ahLst/>
                <a:cxnLst/>
                <a:rect l="l" t="t" r="r" b="b"/>
                <a:pathLst>
                  <a:path w="959826" h="2842245">
                    <a:moveTo>
                      <a:pt x="959826" y="0"/>
                    </a:moveTo>
                    <a:cubicBezTo>
                      <a:pt x="957122" y="911477"/>
                      <a:pt x="954416" y="2065256"/>
                      <a:pt x="951706" y="2842245"/>
                    </a:cubicBezTo>
                    <a:lnTo>
                      <a:pt x="710629" y="2842245"/>
                    </a:lnTo>
                    <a:cubicBezTo>
                      <a:pt x="82031" y="1903306"/>
                      <a:pt x="-616708" y="903292"/>
                      <a:pt x="959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Freeform 25">
                <a:extLst>
                  <a:ext uri="{FF2B5EF4-FFF2-40B4-BE49-F238E27FC236}">
                    <a16:creationId xmlns:a16="http://schemas.microsoft.com/office/drawing/2014/main" id="{23FC235C-2B8C-4C81-A35F-E91C6C88C599}"/>
                  </a:ext>
                </a:extLst>
              </p:cNvPr>
              <p:cNvSpPr/>
              <p:nvPr/>
            </p:nvSpPr>
            <p:spPr>
              <a:xfrm>
                <a:off x="4016766" y="1666875"/>
                <a:ext cx="555232" cy="2842245"/>
              </a:xfrm>
              <a:custGeom>
                <a:avLst/>
                <a:gdLst/>
                <a:ahLst/>
                <a:cxnLst/>
                <a:rect l="l" t="t" r="r" b="b"/>
                <a:pathLst>
                  <a:path w="555232" h="2842245">
                    <a:moveTo>
                      <a:pt x="555232" y="0"/>
                    </a:moveTo>
                    <a:cubicBezTo>
                      <a:pt x="552528" y="911477"/>
                      <a:pt x="549822" y="2065256"/>
                      <a:pt x="547112" y="2842245"/>
                    </a:cubicBezTo>
                    <a:lnTo>
                      <a:pt x="421352" y="2842245"/>
                    </a:lnTo>
                    <a:cubicBezTo>
                      <a:pt x="58058" y="1831083"/>
                      <a:pt x="-367661" y="1033527"/>
                      <a:pt x="555232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A0C9AE3-E382-4F1C-B89A-4DE5AA8FFEB9}"/>
                </a:ext>
              </a:extLst>
            </p:cNvPr>
            <p:cNvGrpSpPr/>
            <p:nvPr/>
          </p:nvGrpSpPr>
          <p:grpSpPr>
            <a:xfrm>
              <a:off x="4749532" y="2395594"/>
              <a:ext cx="2248957" cy="3706341"/>
              <a:chOff x="4749532" y="2395594"/>
              <a:chExt cx="2248957" cy="370634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71BC57-9F79-428A-805F-6F8C76D0A542}"/>
                  </a:ext>
                </a:extLst>
              </p:cNvPr>
              <p:cNvSpPr/>
              <p:nvPr/>
            </p:nvSpPr>
            <p:spPr>
              <a:xfrm>
                <a:off x="5818383" y="5237839"/>
                <a:ext cx="93406" cy="50405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38B2349-CADF-47A4-90F7-F8D918870A4B}"/>
                  </a:ext>
                </a:extLst>
              </p:cNvPr>
              <p:cNvSpPr/>
              <p:nvPr/>
            </p:nvSpPr>
            <p:spPr>
              <a:xfrm>
                <a:off x="6274252" y="5195865"/>
                <a:ext cx="93406" cy="50405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FACB681-6284-4511-A260-E1E67ED79A7C}"/>
                  </a:ext>
                </a:extLst>
              </p:cNvPr>
              <p:cNvGrpSpPr/>
              <p:nvPr/>
            </p:nvGrpSpPr>
            <p:grpSpPr>
              <a:xfrm>
                <a:off x="4749532" y="2395594"/>
                <a:ext cx="2248957" cy="2842245"/>
                <a:chOff x="3225532" y="1666875"/>
                <a:chExt cx="2248956" cy="2842245"/>
              </a:xfrm>
            </p:grpSpPr>
            <p:sp>
              <p:nvSpPr>
                <p:cNvPr id="15" name="Teardrop 6">
                  <a:extLst>
                    <a:ext uri="{FF2B5EF4-FFF2-40B4-BE49-F238E27FC236}">
                      <a16:creationId xmlns:a16="http://schemas.microsoft.com/office/drawing/2014/main" id="{C4BFC94B-1930-4167-9729-55EA373A520F}"/>
                    </a:ext>
                  </a:extLst>
                </p:cNvPr>
                <p:cNvSpPr/>
                <p:nvPr/>
              </p:nvSpPr>
              <p:spPr>
                <a:xfrm rot="8100000">
                  <a:off x="3225532" y="1844164"/>
                  <a:ext cx="2248956" cy="239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8956" h="2391624">
                      <a:moveTo>
                        <a:pt x="0" y="2006349"/>
                      </a:moveTo>
                      <a:lnTo>
                        <a:pt x="2006349" y="0"/>
                      </a:lnTo>
                      <a:lnTo>
                        <a:pt x="2248956" y="242607"/>
                      </a:lnTo>
                      <a:lnTo>
                        <a:pt x="2248956" y="1073751"/>
                      </a:lnTo>
                      <a:cubicBezTo>
                        <a:pt x="2248956" y="1801592"/>
                        <a:pt x="1658924" y="2391624"/>
                        <a:pt x="931083" y="2391624"/>
                      </a:cubicBezTo>
                      <a:cubicBezTo>
                        <a:pt x="567548" y="2391624"/>
                        <a:pt x="238392" y="2244428"/>
                        <a:pt x="0" y="20063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6" name="Freeform 11">
                  <a:extLst>
                    <a:ext uri="{FF2B5EF4-FFF2-40B4-BE49-F238E27FC236}">
                      <a16:creationId xmlns:a16="http://schemas.microsoft.com/office/drawing/2014/main" id="{BED39122-79E0-4FA2-8E54-00493AA68DE2}"/>
                    </a:ext>
                  </a:extLst>
                </p:cNvPr>
                <p:cNvSpPr/>
                <p:nvPr/>
              </p:nvSpPr>
              <p:spPr>
                <a:xfrm>
                  <a:off x="3612173" y="1666875"/>
                  <a:ext cx="959826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826" h="2842245">
                      <a:moveTo>
                        <a:pt x="959826" y="0"/>
                      </a:moveTo>
                      <a:cubicBezTo>
                        <a:pt x="957122" y="911477"/>
                        <a:pt x="954416" y="2065256"/>
                        <a:pt x="951706" y="2842245"/>
                      </a:cubicBezTo>
                      <a:lnTo>
                        <a:pt x="710629" y="2842245"/>
                      </a:lnTo>
                      <a:cubicBezTo>
                        <a:pt x="82031" y="1903306"/>
                        <a:pt x="-616708" y="903292"/>
                        <a:pt x="959826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023067C6-38BF-4C80-A1F6-B9356078AED7}"/>
                    </a:ext>
                  </a:extLst>
                </p:cNvPr>
                <p:cNvSpPr/>
                <p:nvPr/>
              </p:nvSpPr>
              <p:spPr>
                <a:xfrm>
                  <a:off x="4016766" y="1666875"/>
                  <a:ext cx="555232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232" h="2842245">
                      <a:moveTo>
                        <a:pt x="555232" y="0"/>
                      </a:moveTo>
                      <a:cubicBezTo>
                        <a:pt x="552528" y="911477"/>
                        <a:pt x="549822" y="2065256"/>
                        <a:pt x="547112" y="2842245"/>
                      </a:cubicBezTo>
                      <a:lnTo>
                        <a:pt x="421352" y="2842245"/>
                      </a:lnTo>
                      <a:cubicBezTo>
                        <a:pt x="58058" y="1831083"/>
                        <a:pt x="-367661" y="1033527"/>
                        <a:pt x="55523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14" name="Rounded Rectangle 26">
                <a:extLst>
                  <a:ext uri="{FF2B5EF4-FFF2-40B4-BE49-F238E27FC236}">
                    <a16:creationId xmlns:a16="http://schemas.microsoft.com/office/drawing/2014/main" id="{560938B0-41CB-4A63-899B-DC8C778DE48F}"/>
                  </a:ext>
                </a:extLst>
              </p:cNvPr>
              <p:cNvSpPr/>
              <p:nvPr/>
            </p:nvSpPr>
            <p:spPr>
              <a:xfrm>
                <a:off x="5698559" y="5597879"/>
                <a:ext cx="794890" cy="504056"/>
              </a:xfrm>
              <a:prstGeom prst="roundRect">
                <a:avLst>
                  <a:gd name="adj" fmla="val 1336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2358E32A-F76B-4B0F-AB36-F9430FFB8D0E}"/>
              </a:ext>
            </a:extLst>
          </p:cNvPr>
          <p:cNvSpPr>
            <a:spLocks noChangeAspect="1"/>
          </p:cNvSpPr>
          <p:nvPr/>
        </p:nvSpPr>
        <p:spPr>
          <a:xfrm flipH="1">
            <a:off x="6543057" y="4312878"/>
            <a:ext cx="1550706" cy="835493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AF22D4-2E08-44F5-8EC9-22615709CD64}"/>
              </a:ext>
            </a:extLst>
          </p:cNvPr>
          <p:cNvGrpSpPr/>
          <p:nvPr/>
        </p:nvGrpSpPr>
        <p:grpSpPr>
          <a:xfrm>
            <a:off x="733132" y="5145241"/>
            <a:ext cx="2649270" cy="923330"/>
            <a:chOff x="2551705" y="4283314"/>
            <a:chExt cx="2357003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ED07A0A-0E96-4326-A6A0-790197A65C2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2566B5-CCE0-44D0-A0B9-952E6BB719D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AE8E4E-E77C-469C-ABD4-1581B195D71E}"/>
              </a:ext>
            </a:extLst>
          </p:cNvPr>
          <p:cNvGrpSpPr/>
          <p:nvPr/>
        </p:nvGrpSpPr>
        <p:grpSpPr>
          <a:xfrm>
            <a:off x="733132" y="3087006"/>
            <a:ext cx="2649270" cy="923330"/>
            <a:chOff x="2551705" y="4283314"/>
            <a:chExt cx="2357003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37BDCB9-2D1A-49D5-836E-C2F14FFD2D7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2B28C1-ED5E-43B8-83E8-CE91726B0D5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4BB377D-75E7-41BB-89C7-654C12FCBF64}"/>
              </a:ext>
            </a:extLst>
          </p:cNvPr>
          <p:cNvGrpSpPr/>
          <p:nvPr/>
        </p:nvGrpSpPr>
        <p:grpSpPr>
          <a:xfrm>
            <a:off x="8596967" y="3087003"/>
            <a:ext cx="2792299" cy="923330"/>
            <a:chOff x="2551705" y="4283314"/>
            <a:chExt cx="2357003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96E6B0-C1DA-427C-882C-226B30C5EB9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B925D4C-F432-4AB0-9398-C7BB1B241E7D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67CC4F-F5BF-44CF-BE1A-E5CA3C378D8D}"/>
              </a:ext>
            </a:extLst>
          </p:cNvPr>
          <p:cNvGrpSpPr/>
          <p:nvPr/>
        </p:nvGrpSpPr>
        <p:grpSpPr>
          <a:xfrm>
            <a:off x="8596967" y="5145238"/>
            <a:ext cx="2792299" cy="923330"/>
            <a:chOff x="2551705" y="4283314"/>
            <a:chExt cx="2357003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B3C6B95-EC01-4121-9AFD-A2B65FE7C02E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5486090-FF6B-4863-AF52-B7A5828BD61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78201B3-12B2-4E86-9E69-2301CDC050BF}"/>
              </a:ext>
            </a:extLst>
          </p:cNvPr>
          <p:cNvGrpSpPr/>
          <p:nvPr/>
        </p:nvGrpSpPr>
        <p:grpSpPr>
          <a:xfrm rot="20757052">
            <a:off x="8469428" y="1334075"/>
            <a:ext cx="1700883" cy="948477"/>
            <a:chOff x="0" y="30309"/>
            <a:chExt cx="12191759" cy="679858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6401E15-2E51-4708-8233-F8FB8AD0A2D2}"/>
                </a:ext>
              </a:extLst>
            </p:cNvPr>
            <p:cNvSpPr/>
            <p:nvPr/>
          </p:nvSpPr>
          <p:spPr>
            <a:xfrm>
              <a:off x="509082" y="416268"/>
              <a:ext cx="11400201" cy="5888150"/>
            </a:xfrm>
            <a:custGeom>
              <a:avLst/>
              <a:gdLst>
                <a:gd name="connsiteX0" fmla="*/ 0 w 11400201"/>
                <a:gd name="connsiteY0" fmla="*/ 1415106 h 5888150"/>
                <a:gd name="connsiteX1" fmla="*/ 11400201 w 11400201"/>
                <a:gd name="connsiteY1" fmla="*/ 0 h 5888150"/>
                <a:gd name="connsiteX2" fmla="*/ 6343367 w 11400201"/>
                <a:gd name="connsiteY2" fmla="*/ 5165689 h 5888150"/>
                <a:gd name="connsiteX3" fmla="*/ 5264684 w 11400201"/>
                <a:gd name="connsiteY3" fmla="*/ 4413649 h 5888150"/>
                <a:gd name="connsiteX4" fmla="*/ 3226111 w 11400201"/>
                <a:gd name="connsiteY4" fmla="*/ 5888151 h 5888150"/>
                <a:gd name="connsiteX5" fmla="*/ 2642242 w 11400201"/>
                <a:gd name="connsiteY5" fmla="*/ 2493789 h 588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0201" h="5888150">
                  <a:moveTo>
                    <a:pt x="0" y="1415106"/>
                  </a:moveTo>
                  <a:lnTo>
                    <a:pt x="11400201" y="0"/>
                  </a:lnTo>
                  <a:lnTo>
                    <a:pt x="6343367" y="5165689"/>
                  </a:lnTo>
                  <a:lnTo>
                    <a:pt x="5264684" y="4413649"/>
                  </a:lnTo>
                  <a:lnTo>
                    <a:pt x="3226111" y="5888151"/>
                  </a:lnTo>
                  <a:lnTo>
                    <a:pt x="2642242" y="2493789"/>
                  </a:lnTo>
                  <a:close/>
                </a:path>
              </a:pathLst>
            </a:custGeom>
            <a:solidFill>
              <a:schemeClr val="accent1"/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F4DBDB3-955E-41D7-A2BB-0556F5DE049F}"/>
                </a:ext>
              </a:extLst>
            </p:cNvPr>
            <p:cNvSpPr/>
            <p:nvPr/>
          </p:nvSpPr>
          <p:spPr>
            <a:xfrm>
              <a:off x="0" y="30309"/>
              <a:ext cx="12191759" cy="6798583"/>
            </a:xfrm>
            <a:custGeom>
              <a:avLst/>
              <a:gdLst>
                <a:gd name="connsiteX0" fmla="*/ 12191759 w 12191759"/>
                <a:gd name="connsiteY0" fmla="*/ 0 h 6798583"/>
                <a:gd name="connsiteX1" fmla="*/ 12191759 w 12191759"/>
                <a:gd name="connsiteY1" fmla="*/ 6798584 h 6798583"/>
                <a:gd name="connsiteX2" fmla="*/ 0 w 12191759"/>
                <a:gd name="connsiteY2" fmla="*/ 6798584 h 6798583"/>
                <a:gd name="connsiteX3" fmla="*/ 0 w 12191759"/>
                <a:gd name="connsiteY3" fmla="*/ 0 h 67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759" h="6798583">
                  <a:moveTo>
                    <a:pt x="12191759" y="0"/>
                  </a:moveTo>
                  <a:lnTo>
                    <a:pt x="12191759" y="6798584"/>
                  </a:lnTo>
                  <a:lnTo>
                    <a:pt x="0" y="6798584"/>
                  </a:lnTo>
                  <a:lnTo>
                    <a:pt x="0" y="0"/>
                  </a:lnTo>
                </a:path>
              </a:pathLst>
            </a:custGeom>
            <a:noFill/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8C473C2-21F5-48F4-9A0C-C2404C1590C3}"/>
                </a:ext>
              </a:extLst>
            </p:cNvPr>
            <p:cNvSpPr/>
            <p:nvPr/>
          </p:nvSpPr>
          <p:spPr>
            <a:xfrm>
              <a:off x="3151323" y="445927"/>
              <a:ext cx="8678844" cy="5799095"/>
            </a:xfrm>
            <a:custGeom>
              <a:avLst/>
              <a:gdLst>
                <a:gd name="connsiteX0" fmla="*/ 8678844 w 8678844"/>
                <a:gd name="connsiteY0" fmla="*/ 0 h 5799095"/>
                <a:gd name="connsiteX1" fmla="*/ 0 w 8678844"/>
                <a:gd name="connsiteY1" fmla="*/ 2464131 h 5799095"/>
                <a:gd name="connsiteX2" fmla="*/ 583869 w 8678844"/>
                <a:gd name="connsiteY2" fmla="*/ 5799096 h 5799095"/>
                <a:gd name="connsiteX3" fmla="*/ 791718 w 8678844"/>
                <a:gd name="connsiteY3" fmla="*/ 3077659 h 57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844" h="5799095">
                  <a:moveTo>
                    <a:pt x="8678844" y="0"/>
                  </a:moveTo>
                  <a:lnTo>
                    <a:pt x="0" y="2464131"/>
                  </a:lnTo>
                  <a:lnTo>
                    <a:pt x="583869" y="5799096"/>
                  </a:lnTo>
                  <a:lnTo>
                    <a:pt x="791718" y="30776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06D28CA-E469-42E5-B7AF-CA06781C2F94}"/>
                </a:ext>
              </a:extLst>
            </p:cNvPr>
            <p:cNvSpPr/>
            <p:nvPr/>
          </p:nvSpPr>
          <p:spPr>
            <a:xfrm>
              <a:off x="3735192" y="3523585"/>
              <a:ext cx="2038572" cy="2780834"/>
            </a:xfrm>
            <a:custGeom>
              <a:avLst/>
              <a:gdLst>
                <a:gd name="connsiteX0" fmla="*/ 2038573 w 2038572"/>
                <a:gd name="connsiteY0" fmla="*/ 1306332 h 2780834"/>
                <a:gd name="connsiteX1" fmla="*/ 0 w 2038572"/>
                <a:gd name="connsiteY1" fmla="*/ 2780834 h 2780834"/>
                <a:gd name="connsiteX2" fmla="*/ 207849 w 2038572"/>
                <a:gd name="connsiteY2" fmla="*/ 0 h 278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8572" h="2780834">
                  <a:moveTo>
                    <a:pt x="2038573" y="1306332"/>
                  </a:moveTo>
                  <a:lnTo>
                    <a:pt x="0" y="2780834"/>
                  </a:lnTo>
                  <a:lnTo>
                    <a:pt x="20784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5">
            <a:extLst>
              <a:ext uri="{FF2B5EF4-FFF2-40B4-BE49-F238E27FC236}">
                <a16:creationId xmlns:a16="http://schemas.microsoft.com/office/drawing/2014/main" id="{EFBC08F2-5F94-4643-AEF7-41743F9B674A}"/>
              </a:ext>
            </a:extLst>
          </p:cNvPr>
          <p:cNvSpPr/>
          <p:nvPr/>
        </p:nvSpPr>
        <p:spPr>
          <a:xfrm>
            <a:off x="6636204" y="23216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9" name="직사각형 6">
            <a:extLst>
              <a:ext uri="{FF2B5EF4-FFF2-40B4-BE49-F238E27FC236}">
                <a16:creationId xmlns:a16="http://schemas.microsoft.com/office/drawing/2014/main" id="{7A6627EB-F7CE-4DB5-8241-B14D514259F7}"/>
              </a:ext>
            </a:extLst>
          </p:cNvPr>
          <p:cNvSpPr/>
          <p:nvPr/>
        </p:nvSpPr>
        <p:spPr>
          <a:xfrm>
            <a:off x="7795196" y="80075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6697CB-D943-423D-9B5A-B3924863D272}"/>
              </a:ext>
            </a:extLst>
          </p:cNvPr>
          <p:cNvSpPr txBox="1"/>
          <p:nvPr/>
        </p:nvSpPr>
        <p:spPr>
          <a:xfrm>
            <a:off x="919042" y="4154617"/>
            <a:ext cx="4165847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67011B-E131-47BA-9FED-CF44AE64E2EC}"/>
              </a:ext>
            </a:extLst>
          </p:cNvPr>
          <p:cNvSpPr/>
          <p:nvPr/>
        </p:nvSpPr>
        <p:spPr>
          <a:xfrm>
            <a:off x="6102677" y="1811216"/>
            <a:ext cx="5184000" cy="94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4" name="Isosceles Triangle 26">
            <a:extLst>
              <a:ext uri="{FF2B5EF4-FFF2-40B4-BE49-F238E27FC236}">
                <a16:creationId xmlns:a16="http://schemas.microsoft.com/office/drawing/2014/main" id="{743AB54E-682B-46FF-97AF-FF992958FA03}"/>
              </a:ext>
            </a:extLst>
          </p:cNvPr>
          <p:cNvSpPr/>
          <p:nvPr/>
        </p:nvSpPr>
        <p:spPr>
          <a:xfrm rot="16200000">
            <a:off x="4322378" y="2065721"/>
            <a:ext cx="2036677" cy="1527661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D7C23-3546-43FA-9B01-AD2C85613AAC}"/>
              </a:ext>
            </a:extLst>
          </p:cNvPr>
          <p:cNvSpPr/>
          <p:nvPr/>
        </p:nvSpPr>
        <p:spPr>
          <a:xfrm>
            <a:off x="6102677" y="2913849"/>
            <a:ext cx="5184000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6" name="Isosceles Triangle 48">
            <a:extLst>
              <a:ext uri="{FF2B5EF4-FFF2-40B4-BE49-F238E27FC236}">
                <a16:creationId xmlns:a16="http://schemas.microsoft.com/office/drawing/2014/main" id="{E939DF5F-7B96-4816-B7B2-A7FD3A3934AF}"/>
              </a:ext>
            </a:extLst>
          </p:cNvPr>
          <p:cNvSpPr/>
          <p:nvPr/>
        </p:nvSpPr>
        <p:spPr>
          <a:xfrm rot="16200000">
            <a:off x="4833076" y="2646353"/>
            <a:ext cx="1003975" cy="1538968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B61F04-9774-4310-84E7-6AA82F05BE34}"/>
              </a:ext>
            </a:extLst>
          </p:cNvPr>
          <p:cNvSpPr/>
          <p:nvPr/>
        </p:nvSpPr>
        <p:spPr>
          <a:xfrm>
            <a:off x="6102677" y="4016482"/>
            <a:ext cx="5184000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8" name="Isosceles Triangle 49">
            <a:extLst>
              <a:ext uri="{FF2B5EF4-FFF2-40B4-BE49-F238E27FC236}">
                <a16:creationId xmlns:a16="http://schemas.microsoft.com/office/drawing/2014/main" id="{0A349352-522D-4BEA-8BDF-2CEC420C845A}"/>
              </a:ext>
            </a:extLst>
          </p:cNvPr>
          <p:cNvSpPr/>
          <p:nvPr/>
        </p:nvSpPr>
        <p:spPr>
          <a:xfrm rot="16200000">
            <a:off x="4835894" y="3689615"/>
            <a:ext cx="998749" cy="153855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3C8A72-AD26-4886-AEDF-F3BDB09F5368}"/>
              </a:ext>
            </a:extLst>
          </p:cNvPr>
          <p:cNvSpPr/>
          <p:nvPr/>
        </p:nvSpPr>
        <p:spPr>
          <a:xfrm>
            <a:off x="6102677" y="5120401"/>
            <a:ext cx="5184000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10" name="Isosceles Triangle 50">
            <a:extLst>
              <a:ext uri="{FF2B5EF4-FFF2-40B4-BE49-F238E27FC236}">
                <a16:creationId xmlns:a16="http://schemas.microsoft.com/office/drawing/2014/main" id="{C1F9B02F-FBFB-4D48-9109-F4921BF65E87}"/>
              </a:ext>
            </a:extLst>
          </p:cNvPr>
          <p:cNvSpPr/>
          <p:nvPr/>
        </p:nvSpPr>
        <p:spPr>
          <a:xfrm rot="16200000">
            <a:off x="4329752" y="4287388"/>
            <a:ext cx="2025426" cy="152416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229BF3-30D0-4693-A479-3D4068CBC438}"/>
              </a:ext>
            </a:extLst>
          </p:cNvPr>
          <p:cNvGrpSpPr/>
          <p:nvPr/>
        </p:nvGrpSpPr>
        <p:grpSpPr>
          <a:xfrm>
            <a:off x="1057410" y="3116587"/>
            <a:ext cx="3483040" cy="3495618"/>
            <a:chOff x="1130676" y="2793247"/>
            <a:chExt cx="3431456" cy="3443848"/>
          </a:xfrm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989041B3-606A-4930-8F62-32B05D9EBA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3" name="Rounded Rectangle 18">
              <a:extLst>
                <a:ext uri="{FF2B5EF4-FFF2-40B4-BE49-F238E27FC236}">
                  <a16:creationId xmlns:a16="http://schemas.microsoft.com/office/drawing/2014/main" id="{6FB7AAB2-0CA4-42B9-8596-6E1D45919287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97422E7-4B74-4361-853F-43FA7321FB15}"/>
                </a:ext>
              </a:extLst>
            </p:cNvPr>
            <p:cNvSpPr/>
            <p:nvPr/>
          </p:nvSpPr>
          <p:spPr>
            <a:xfrm>
              <a:off x="1130676" y="4159425"/>
              <a:ext cx="2759432" cy="2077670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9430" h="2077670">
                  <a:moveTo>
                    <a:pt x="221873" y="183976"/>
                  </a:moveTo>
                  <a:cubicBezTo>
                    <a:pt x="-257552" y="923751"/>
                    <a:pt x="200156" y="1839025"/>
                    <a:pt x="128952" y="2064983"/>
                  </a:cubicBezTo>
                  <a:lnTo>
                    <a:pt x="1861333" y="2077670"/>
                  </a:lnTo>
                  <a:lnTo>
                    <a:pt x="1831598" y="1698451"/>
                  </a:lnTo>
                  <a:cubicBezTo>
                    <a:pt x="2577484" y="1720658"/>
                    <a:pt x="2947680" y="1991050"/>
                    <a:pt x="2664150" y="130334"/>
                  </a:cubicBezTo>
                  <a:cubicBezTo>
                    <a:pt x="2255473" y="54071"/>
                    <a:pt x="2191599" y="89110"/>
                    <a:pt x="2054394" y="98409"/>
                  </a:cubicBezTo>
                  <a:cubicBezTo>
                    <a:pt x="2046378" y="39791"/>
                    <a:pt x="2053381" y="49121"/>
                    <a:pt x="2030082" y="303"/>
                  </a:cubicBezTo>
                  <a:cubicBezTo>
                    <a:pt x="1964498" y="-945"/>
                    <a:pt x="2000929" y="826"/>
                    <a:pt x="1898273" y="22051"/>
                  </a:cubicBezTo>
                  <a:cubicBezTo>
                    <a:pt x="1904623" y="280813"/>
                    <a:pt x="1890896" y="525885"/>
                    <a:pt x="1900421" y="783060"/>
                  </a:cubicBezTo>
                  <a:cubicBezTo>
                    <a:pt x="1749728" y="751246"/>
                    <a:pt x="1517512" y="597607"/>
                    <a:pt x="1226678" y="497145"/>
                  </a:cubicBezTo>
                  <a:cubicBezTo>
                    <a:pt x="1226550" y="618676"/>
                    <a:pt x="1264864" y="688113"/>
                    <a:pt x="1130871" y="572491"/>
                  </a:cubicBezTo>
                  <a:cubicBezTo>
                    <a:pt x="766733" y="481334"/>
                    <a:pt x="654943" y="385765"/>
                    <a:pt x="221873" y="1839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70943148-AF24-4EC5-BC5D-667590B2D90B}"/>
                </a:ext>
              </a:extLst>
            </p:cNvPr>
            <p:cNvSpPr/>
            <p:nvPr/>
          </p:nvSpPr>
          <p:spPr>
            <a:xfrm>
              <a:off x="1353101" y="4180869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8D6F04E8-BE98-4FC9-A5BD-92D36ECD8BA6}"/>
                </a:ext>
              </a:extLst>
            </p:cNvPr>
            <p:cNvSpPr/>
            <p:nvPr/>
          </p:nvSpPr>
          <p:spPr>
            <a:xfrm>
              <a:off x="3076189" y="4038629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05D282C-3F6A-4DE5-9E13-A40E4D84A035}"/>
                </a:ext>
              </a:extLst>
            </p:cNvPr>
            <p:cNvSpPr/>
            <p:nvPr/>
          </p:nvSpPr>
          <p:spPr>
            <a:xfrm>
              <a:off x="2985409" y="3255814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1C0ADD7-6045-469E-A83B-97668F2704A4}"/>
              </a:ext>
            </a:extLst>
          </p:cNvPr>
          <p:cNvGrpSpPr/>
          <p:nvPr/>
        </p:nvGrpSpPr>
        <p:grpSpPr>
          <a:xfrm>
            <a:off x="859454" y="1825980"/>
            <a:ext cx="4120925" cy="965100"/>
            <a:chOff x="803640" y="3261093"/>
            <a:chExt cx="2059657" cy="96509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3875A8-7C49-4FE5-A364-E5B652BF16E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8F3449F-75FC-4690-B530-6C66E4C55CA1}"/>
                </a:ext>
              </a:extLst>
            </p:cNvPr>
            <p:cNvSpPr txBox="1"/>
            <p:nvPr/>
          </p:nvSpPr>
          <p:spPr>
            <a:xfrm>
              <a:off x="803640" y="3261093"/>
              <a:ext cx="2059657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A3931-C2AC-4F06-BC22-5DE8DE8C8DD7}"/>
              </a:ext>
            </a:extLst>
          </p:cNvPr>
          <p:cNvGrpSpPr/>
          <p:nvPr/>
        </p:nvGrpSpPr>
        <p:grpSpPr>
          <a:xfrm>
            <a:off x="7334857" y="1942759"/>
            <a:ext cx="3670314" cy="678692"/>
            <a:chOff x="803640" y="3362835"/>
            <a:chExt cx="2059657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936ACA-8C96-4EBD-B8BD-73CED78C0A5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46BF41-3894-4E19-8262-8B42D65A6DE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A4FE297-F478-4BC8-969B-307288671AA5}"/>
              </a:ext>
            </a:extLst>
          </p:cNvPr>
          <p:cNvGrpSpPr/>
          <p:nvPr/>
        </p:nvGrpSpPr>
        <p:grpSpPr>
          <a:xfrm>
            <a:off x="7334857" y="3045821"/>
            <a:ext cx="3670314" cy="678692"/>
            <a:chOff x="803640" y="3362835"/>
            <a:chExt cx="2059657" cy="67869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79EA36-22AE-41B8-A9E2-CB6B53BF475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B855CB-FD92-4EDE-B811-736F8F63D4A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B70818A-D96E-4C2B-A4ED-2960CC76D618}"/>
              </a:ext>
            </a:extLst>
          </p:cNvPr>
          <p:cNvGrpSpPr/>
          <p:nvPr/>
        </p:nvGrpSpPr>
        <p:grpSpPr>
          <a:xfrm>
            <a:off x="7334857" y="4148882"/>
            <a:ext cx="3670314" cy="678692"/>
            <a:chOff x="803640" y="3362835"/>
            <a:chExt cx="2059657" cy="67869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10D4ED5-AAFA-46BA-8E76-128B2495435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49FFC7-B3D9-4BD0-9AB3-022170DC57B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9C6E344-09DA-4F9C-A597-5E30BC5040FA}"/>
              </a:ext>
            </a:extLst>
          </p:cNvPr>
          <p:cNvGrpSpPr/>
          <p:nvPr/>
        </p:nvGrpSpPr>
        <p:grpSpPr>
          <a:xfrm>
            <a:off x="7334857" y="5251943"/>
            <a:ext cx="3670314" cy="678692"/>
            <a:chOff x="803640" y="3362835"/>
            <a:chExt cx="2059657" cy="67869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758B8B0-7F95-4391-B808-B7A4A1E7DE1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FBD96F-582C-4FC2-A8AB-2AFA7EC5344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BDEA66BC-BAEB-4E1A-9C20-D88B09F2EEC2}"/>
              </a:ext>
            </a:extLst>
          </p:cNvPr>
          <p:cNvSpPr>
            <a:spLocks noChangeAspect="1"/>
          </p:cNvSpPr>
          <p:nvPr/>
        </p:nvSpPr>
        <p:spPr>
          <a:xfrm>
            <a:off x="6496798" y="4217373"/>
            <a:ext cx="597192" cy="540000"/>
          </a:xfrm>
          <a:custGeom>
            <a:avLst/>
            <a:gdLst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39535 w 3986472"/>
              <a:gd name="connsiteY8" fmla="*/ 2531027 h 3604689"/>
              <a:gd name="connsiteX9" fmla="*/ 3741790 w 3986472"/>
              <a:gd name="connsiteY9" fmla="*/ 2543468 h 3604689"/>
              <a:gd name="connsiteX10" fmla="*/ 2667555 w 3986472"/>
              <a:gd name="connsiteY10" fmla="*/ 3603007 h 3604689"/>
              <a:gd name="connsiteX11" fmla="*/ 1617559 w 3986472"/>
              <a:gd name="connsiteY11" fmla="*/ 3571118 h 3604689"/>
              <a:gd name="connsiteX12" fmla="*/ 2628063 w 3986472"/>
              <a:gd name="connsiteY12" fmla="*/ 2560614 h 3604689"/>
              <a:gd name="connsiteX13" fmla="*/ 1908216 w 3986472"/>
              <a:gd name="connsiteY13" fmla="*/ 2538753 h 3604689"/>
              <a:gd name="connsiteX14" fmla="*/ 2569809 w 3986472"/>
              <a:gd name="connsiteY14" fmla="*/ 1877159 h 3604689"/>
              <a:gd name="connsiteX15" fmla="*/ 1999634 w 3986472"/>
              <a:gd name="connsiteY15" fmla="*/ 1877159 h 3604689"/>
              <a:gd name="connsiteX16" fmla="*/ 185337 w 3986472"/>
              <a:gd name="connsiteY16" fmla="*/ 3604689 h 3604689"/>
              <a:gd name="connsiteX17" fmla="*/ 185337 w 3986472"/>
              <a:gd name="connsiteY17" fmla="*/ 2751226 h 3604689"/>
              <a:gd name="connsiteX18" fmla="*/ 185337 w 3986472"/>
              <a:gd name="connsiteY18" fmla="*/ 2535971 h 3604689"/>
              <a:gd name="connsiteX19" fmla="*/ 185337 w 3986472"/>
              <a:gd name="connsiteY19" fmla="*/ 302954 h 3604689"/>
              <a:gd name="connsiteX20" fmla="*/ 116958 w 3986472"/>
              <a:gd name="connsiteY20" fmla="*/ 302954 h 3604689"/>
              <a:gd name="connsiteX21" fmla="*/ 0 w 3986472"/>
              <a:gd name="connsiteY21" fmla="*/ 185996 h 3604689"/>
              <a:gd name="connsiteX22" fmla="*/ 0 w 3986472"/>
              <a:gd name="connsiteY22" fmla="*/ 131880 h 3604689"/>
              <a:gd name="connsiteX23" fmla="*/ 116958 w 3986472"/>
              <a:gd name="connsiteY23" fmla="*/ 14922 h 3604689"/>
              <a:gd name="connsiteX24" fmla="*/ 1076491 w 3986472"/>
              <a:gd name="connsiteY24" fmla="*/ 14922 h 3604689"/>
              <a:gd name="connsiteX25" fmla="*/ 1193449 w 3986472"/>
              <a:gd name="connsiteY25" fmla="*/ 131880 h 3604689"/>
              <a:gd name="connsiteX26" fmla="*/ 1193449 w 3986472"/>
              <a:gd name="connsiteY26" fmla="*/ 185996 h 3604689"/>
              <a:gd name="connsiteX27" fmla="*/ 1076491 w 3986472"/>
              <a:gd name="connsiteY27" fmla="*/ 302954 h 3604689"/>
              <a:gd name="connsiteX28" fmla="*/ 1028167 w 3986472"/>
              <a:gd name="connsiteY28" fmla="*/ 302954 h 3604689"/>
              <a:gd name="connsiteX29" fmla="*/ 1028167 w 3986472"/>
              <a:gd name="connsiteY29" fmla="*/ 1733448 h 3604689"/>
              <a:gd name="connsiteX30" fmla="*/ 2848679 w 3986472"/>
              <a:gd name="connsiteY30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41790 w 3986472"/>
              <a:gd name="connsiteY8" fmla="*/ 2543468 h 3604689"/>
              <a:gd name="connsiteX9" fmla="*/ 2667555 w 3986472"/>
              <a:gd name="connsiteY9" fmla="*/ 3603007 h 3604689"/>
              <a:gd name="connsiteX10" fmla="*/ 1617559 w 3986472"/>
              <a:gd name="connsiteY10" fmla="*/ 3571118 h 3604689"/>
              <a:gd name="connsiteX11" fmla="*/ 2628063 w 3986472"/>
              <a:gd name="connsiteY11" fmla="*/ 2560614 h 3604689"/>
              <a:gd name="connsiteX12" fmla="*/ 1908216 w 3986472"/>
              <a:gd name="connsiteY12" fmla="*/ 2538753 h 3604689"/>
              <a:gd name="connsiteX13" fmla="*/ 2569809 w 3986472"/>
              <a:gd name="connsiteY13" fmla="*/ 1877159 h 3604689"/>
              <a:gd name="connsiteX14" fmla="*/ 1999634 w 3986472"/>
              <a:gd name="connsiteY14" fmla="*/ 1877159 h 3604689"/>
              <a:gd name="connsiteX15" fmla="*/ 185337 w 3986472"/>
              <a:gd name="connsiteY15" fmla="*/ 3604689 h 3604689"/>
              <a:gd name="connsiteX16" fmla="*/ 185337 w 3986472"/>
              <a:gd name="connsiteY16" fmla="*/ 2751226 h 3604689"/>
              <a:gd name="connsiteX17" fmla="*/ 185337 w 3986472"/>
              <a:gd name="connsiteY17" fmla="*/ 2535971 h 3604689"/>
              <a:gd name="connsiteX18" fmla="*/ 185337 w 3986472"/>
              <a:gd name="connsiteY18" fmla="*/ 302954 h 3604689"/>
              <a:gd name="connsiteX19" fmla="*/ 116958 w 3986472"/>
              <a:gd name="connsiteY19" fmla="*/ 302954 h 3604689"/>
              <a:gd name="connsiteX20" fmla="*/ 0 w 3986472"/>
              <a:gd name="connsiteY20" fmla="*/ 185996 h 3604689"/>
              <a:gd name="connsiteX21" fmla="*/ 0 w 3986472"/>
              <a:gd name="connsiteY21" fmla="*/ 131880 h 3604689"/>
              <a:gd name="connsiteX22" fmla="*/ 116958 w 3986472"/>
              <a:gd name="connsiteY22" fmla="*/ 14922 h 3604689"/>
              <a:gd name="connsiteX23" fmla="*/ 1076491 w 3986472"/>
              <a:gd name="connsiteY23" fmla="*/ 14922 h 3604689"/>
              <a:gd name="connsiteX24" fmla="*/ 1193449 w 3986472"/>
              <a:gd name="connsiteY24" fmla="*/ 131880 h 3604689"/>
              <a:gd name="connsiteX25" fmla="*/ 1193449 w 3986472"/>
              <a:gd name="connsiteY25" fmla="*/ 185996 h 3604689"/>
              <a:gd name="connsiteX26" fmla="*/ 1076491 w 3986472"/>
              <a:gd name="connsiteY26" fmla="*/ 302954 h 3604689"/>
              <a:gd name="connsiteX27" fmla="*/ 1028167 w 3986472"/>
              <a:gd name="connsiteY27" fmla="*/ 302954 h 3604689"/>
              <a:gd name="connsiteX28" fmla="*/ 1028167 w 3986472"/>
              <a:gd name="connsiteY28" fmla="*/ 1733448 h 3604689"/>
              <a:gd name="connsiteX29" fmla="*/ 2848679 w 3986472"/>
              <a:gd name="connsiteY29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2667555 w 3986472"/>
              <a:gd name="connsiteY8" fmla="*/ 3603007 h 3604689"/>
              <a:gd name="connsiteX9" fmla="*/ 1617559 w 3986472"/>
              <a:gd name="connsiteY9" fmla="*/ 3571118 h 3604689"/>
              <a:gd name="connsiteX10" fmla="*/ 2628063 w 3986472"/>
              <a:gd name="connsiteY10" fmla="*/ 2560614 h 3604689"/>
              <a:gd name="connsiteX11" fmla="*/ 1908216 w 3986472"/>
              <a:gd name="connsiteY11" fmla="*/ 2538753 h 3604689"/>
              <a:gd name="connsiteX12" fmla="*/ 2569809 w 3986472"/>
              <a:gd name="connsiteY12" fmla="*/ 1877159 h 3604689"/>
              <a:gd name="connsiteX13" fmla="*/ 1999634 w 3986472"/>
              <a:gd name="connsiteY13" fmla="*/ 1877159 h 3604689"/>
              <a:gd name="connsiteX14" fmla="*/ 185337 w 3986472"/>
              <a:gd name="connsiteY14" fmla="*/ 3604689 h 3604689"/>
              <a:gd name="connsiteX15" fmla="*/ 185337 w 3986472"/>
              <a:gd name="connsiteY15" fmla="*/ 2751226 h 3604689"/>
              <a:gd name="connsiteX16" fmla="*/ 185337 w 3986472"/>
              <a:gd name="connsiteY16" fmla="*/ 2535971 h 3604689"/>
              <a:gd name="connsiteX17" fmla="*/ 185337 w 3986472"/>
              <a:gd name="connsiteY17" fmla="*/ 302954 h 3604689"/>
              <a:gd name="connsiteX18" fmla="*/ 116958 w 3986472"/>
              <a:gd name="connsiteY18" fmla="*/ 302954 h 3604689"/>
              <a:gd name="connsiteX19" fmla="*/ 0 w 3986472"/>
              <a:gd name="connsiteY19" fmla="*/ 185996 h 3604689"/>
              <a:gd name="connsiteX20" fmla="*/ 0 w 3986472"/>
              <a:gd name="connsiteY20" fmla="*/ 131880 h 3604689"/>
              <a:gd name="connsiteX21" fmla="*/ 116958 w 3986472"/>
              <a:gd name="connsiteY21" fmla="*/ 14922 h 3604689"/>
              <a:gd name="connsiteX22" fmla="*/ 1076491 w 3986472"/>
              <a:gd name="connsiteY22" fmla="*/ 14922 h 3604689"/>
              <a:gd name="connsiteX23" fmla="*/ 1193449 w 3986472"/>
              <a:gd name="connsiteY23" fmla="*/ 131880 h 3604689"/>
              <a:gd name="connsiteX24" fmla="*/ 1193449 w 3986472"/>
              <a:gd name="connsiteY24" fmla="*/ 185996 h 3604689"/>
              <a:gd name="connsiteX25" fmla="*/ 1076491 w 3986472"/>
              <a:gd name="connsiteY25" fmla="*/ 302954 h 3604689"/>
              <a:gd name="connsiteX26" fmla="*/ 1028167 w 3986472"/>
              <a:gd name="connsiteY26" fmla="*/ 302954 h 3604689"/>
              <a:gd name="connsiteX27" fmla="*/ 1028167 w 3986472"/>
              <a:gd name="connsiteY27" fmla="*/ 1733448 h 3604689"/>
              <a:gd name="connsiteX28" fmla="*/ 2848679 w 3986472"/>
              <a:gd name="connsiteY28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302954 h 3604689"/>
              <a:gd name="connsiteX15" fmla="*/ 116958 w 3986472"/>
              <a:gd name="connsiteY15" fmla="*/ 302954 h 3604689"/>
              <a:gd name="connsiteX16" fmla="*/ 0 w 3986472"/>
              <a:gd name="connsiteY16" fmla="*/ 185996 h 3604689"/>
              <a:gd name="connsiteX17" fmla="*/ 0 w 3986472"/>
              <a:gd name="connsiteY17" fmla="*/ 131880 h 3604689"/>
              <a:gd name="connsiteX18" fmla="*/ 116958 w 3986472"/>
              <a:gd name="connsiteY18" fmla="*/ 14922 h 3604689"/>
              <a:gd name="connsiteX19" fmla="*/ 1076491 w 3986472"/>
              <a:gd name="connsiteY19" fmla="*/ 14922 h 3604689"/>
              <a:gd name="connsiteX20" fmla="*/ 1193449 w 3986472"/>
              <a:gd name="connsiteY20" fmla="*/ 131880 h 3604689"/>
              <a:gd name="connsiteX21" fmla="*/ 1193449 w 3986472"/>
              <a:gd name="connsiteY21" fmla="*/ 185996 h 3604689"/>
              <a:gd name="connsiteX22" fmla="*/ 1076491 w 3986472"/>
              <a:gd name="connsiteY22" fmla="*/ 302954 h 3604689"/>
              <a:gd name="connsiteX23" fmla="*/ 1028167 w 3986472"/>
              <a:gd name="connsiteY23" fmla="*/ 302954 h 3604689"/>
              <a:gd name="connsiteX24" fmla="*/ 1028167 w 3986472"/>
              <a:gd name="connsiteY24" fmla="*/ 1733448 h 3604689"/>
              <a:gd name="connsiteX25" fmla="*/ 2848679 w 3986472"/>
              <a:gd name="connsiteY25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302954 h 3604689"/>
              <a:gd name="connsiteX14" fmla="*/ 116958 w 3986472"/>
              <a:gd name="connsiteY14" fmla="*/ 302954 h 3604689"/>
              <a:gd name="connsiteX15" fmla="*/ 0 w 3986472"/>
              <a:gd name="connsiteY15" fmla="*/ 185996 h 3604689"/>
              <a:gd name="connsiteX16" fmla="*/ 0 w 3986472"/>
              <a:gd name="connsiteY16" fmla="*/ 131880 h 3604689"/>
              <a:gd name="connsiteX17" fmla="*/ 116958 w 3986472"/>
              <a:gd name="connsiteY17" fmla="*/ 14922 h 3604689"/>
              <a:gd name="connsiteX18" fmla="*/ 1076491 w 3986472"/>
              <a:gd name="connsiteY18" fmla="*/ 14922 h 3604689"/>
              <a:gd name="connsiteX19" fmla="*/ 1193449 w 3986472"/>
              <a:gd name="connsiteY19" fmla="*/ 131880 h 3604689"/>
              <a:gd name="connsiteX20" fmla="*/ 1193449 w 3986472"/>
              <a:gd name="connsiteY20" fmla="*/ 185996 h 3604689"/>
              <a:gd name="connsiteX21" fmla="*/ 1076491 w 3986472"/>
              <a:gd name="connsiteY21" fmla="*/ 302954 h 3604689"/>
              <a:gd name="connsiteX22" fmla="*/ 1028167 w 3986472"/>
              <a:gd name="connsiteY22" fmla="*/ 302954 h 3604689"/>
              <a:gd name="connsiteX23" fmla="*/ 1028167 w 3986472"/>
              <a:gd name="connsiteY23" fmla="*/ 1733448 h 3604689"/>
              <a:gd name="connsiteX24" fmla="*/ 2848679 w 3986472"/>
              <a:gd name="connsiteY24" fmla="*/ 0 h 360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6472" h="3604689">
                <a:moveTo>
                  <a:pt x="2848679" y="0"/>
                </a:moveTo>
                <a:lnTo>
                  <a:pt x="3971074" y="0"/>
                </a:lnTo>
                <a:lnTo>
                  <a:pt x="2561353" y="1342303"/>
                </a:lnTo>
                <a:lnTo>
                  <a:pt x="3986472" y="1342303"/>
                </a:lnTo>
                <a:lnTo>
                  <a:pt x="3372472" y="1943009"/>
                </a:lnTo>
                <a:cubicBezTo>
                  <a:pt x="3620560" y="2058727"/>
                  <a:pt x="3779978" y="2367682"/>
                  <a:pt x="3652526" y="2541537"/>
                </a:cubicBezTo>
                <a:lnTo>
                  <a:pt x="2667555" y="3603007"/>
                </a:lnTo>
                <a:lnTo>
                  <a:pt x="1617559" y="3571118"/>
                </a:lnTo>
                <a:lnTo>
                  <a:pt x="2628063" y="2560614"/>
                </a:lnTo>
                <a:lnTo>
                  <a:pt x="1908216" y="2538753"/>
                </a:lnTo>
                <a:lnTo>
                  <a:pt x="2569809" y="1877159"/>
                </a:lnTo>
                <a:lnTo>
                  <a:pt x="1999634" y="1877159"/>
                </a:lnTo>
                <a:lnTo>
                  <a:pt x="185337" y="3604689"/>
                </a:lnTo>
                <a:lnTo>
                  <a:pt x="185337" y="302954"/>
                </a:lnTo>
                <a:lnTo>
                  <a:pt x="116958" y="302954"/>
                </a:lnTo>
                <a:cubicBezTo>
                  <a:pt x="52364" y="302954"/>
                  <a:pt x="0" y="250590"/>
                  <a:pt x="0" y="185996"/>
                </a:cubicBezTo>
                <a:lnTo>
                  <a:pt x="0" y="131880"/>
                </a:lnTo>
                <a:cubicBezTo>
                  <a:pt x="0" y="67286"/>
                  <a:pt x="52364" y="14922"/>
                  <a:pt x="116958" y="14922"/>
                </a:cubicBezTo>
                <a:lnTo>
                  <a:pt x="1076491" y="14922"/>
                </a:lnTo>
                <a:cubicBezTo>
                  <a:pt x="1141085" y="14922"/>
                  <a:pt x="1193449" y="67286"/>
                  <a:pt x="1193449" y="131880"/>
                </a:cubicBezTo>
                <a:lnTo>
                  <a:pt x="1193449" y="185996"/>
                </a:lnTo>
                <a:cubicBezTo>
                  <a:pt x="1193449" y="250590"/>
                  <a:pt x="1141085" y="302954"/>
                  <a:pt x="1076491" y="302954"/>
                </a:cubicBezTo>
                <a:lnTo>
                  <a:pt x="1028167" y="302954"/>
                </a:lnTo>
                <a:lnTo>
                  <a:pt x="1028167" y="1733448"/>
                </a:lnTo>
                <a:lnTo>
                  <a:pt x="2848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4" name="Freeform 43">
            <a:extLst>
              <a:ext uri="{FF2B5EF4-FFF2-40B4-BE49-F238E27FC236}">
                <a16:creationId xmlns:a16="http://schemas.microsoft.com/office/drawing/2014/main" id="{65B30B4A-CA94-4C40-A725-A49EA8732B85}"/>
              </a:ext>
            </a:extLst>
          </p:cNvPr>
          <p:cNvSpPr>
            <a:spLocks noChangeAspect="1"/>
          </p:cNvSpPr>
          <p:nvPr/>
        </p:nvSpPr>
        <p:spPr>
          <a:xfrm>
            <a:off x="6526799" y="3078739"/>
            <a:ext cx="537190" cy="612000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87FFFF9B-22C4-444C-9F64-79505AC60B10}"/>
              </a:ext>
            </a:extLst>
          </p:cNvPr>
          <p:cNvSpPr>
            <a:spLocks noChangeAspect="1"/>
          </p:cNvSpPr>
          <p:nvPr/>
        </p:nvSpPr>
        <p:spPr>
          <a:xfrm rot="2648398">
            <a:off x="6668710" y="1958106"/>
            <a:ext cx="253371" cy="6480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39DFFEB6-9D96-45E3-9D30-2E98F08079D9}"/>
              </a:ext>
            </a:extLst>
          </p:cNvPr>
          <p:cNvSpPr>
            <a:spLocks noChangeAspect="1"/>
          </p:cNvSpPr>
          <p:nvPr/>
        </p:nvSpPr>
        <p:spPr>
          <a:xfrm>
            <a:off x="6515656" y="5315691"/>
            <a:ext cx="559474" cy="551206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0">
            <a:extLst>
              <a:ext uri="{FF2B5EF4-FFF2-40B4-BE49-F238E27FC236}">
                <a16:creationId xmlns:a16="http://schemas.microsoft.com/office/drawing/2014/main" id="{C004B919-319A-4F23-90A7-D97D53EFFADA}"/>
              </a:ext>
            </a:extLst>
          </p:cNvPr>
          <p:cNvGrpSpPr/>
          <p:nvPr/>
        </p:nvGrpSpPr>
        <p:grpSpPr>
          <a:xfrm>
            <a:off x="4206175" y="4743548"/>
            <a:ext cx="3814992" cy="2195933"/>
            <a:chOff x="2682175" y="4743544"/>
            <a:chExt cx="3814992" cy="2195933"/>
          </a:xfrm>
        </p:grpSpPr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07A46980-04A6-42E2-B029-613274EFAF96}"/>
                </a:ext>
              </a:extLst>
            </p:cNvPr>
            <p:cNvSpPr/>
            <p:nvPr/>
          </p:nvSpPr>
          <p:spPr>
            <a:xfrm>
              <a:off x="4343303" y="4743544"/>
              <a:ext cx="483850" cy="1190153"/>
            </a:xfrm>
            <a:prstGeom prst="trapezoid">
              <a:avLst>
                <a:gd name="adj" fmla="val 3452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Chord 4">
              <a:extLst>
                <a:ext uri="{FF2B5EF4-FFF2-40B4-BE49-F238E27FC236}">
                  <a16:creationId xmlns:a16="http://schemas.microsoft.com/office/drawing/2014/main" id="{2B480D03-F299-4DB3-AC30-1BBA7128C2A9}"/>
                </a:ext>
              </a:extLst>
            </p:cNvPr>
            <p:cNvSpPr/>
            <p:nvPr/>
          </p:nvSpPr>
          <p:spPr>
            <a:xfrm>
              <a:off x="3952867" y="5570998"/>
              <a:ext cx="483850" cy="521725"/>
            </a:xfrm>
            <a:prstGeom prst="chord">
              <a:avLst>
                <a:gd name="adj1" fmla="val 10613644"/>
                <a:gd name="adj2" fmla="val 14119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Chord 5">
              <a:extLst>
                <a:ext uri="{FF2B5EF4-FFF2-40B4-BE49-F238E27FC236}">
                  <a16:creationId xmlns:a16="http://schemas.microsoft.com/office/drawing/2014/main" id="{FD1CBA31-857D-4139-B7B6-5BB7C4CA937F}"/>
                </a:ext>
              </a:extLst>
            </p:cNvPr>
            <p:cNvSpPr/>
            <p:nvPr/>
          </p:nvSpPr>
          <p:spPr>
            <a:xfrm>
              <a:off x="4509545" y="5472701"/>
              <a:ext cx="591326" cy="637613"/>
            </a:xfrm>
            <a:prstGeom prst="chord">
              <a:avLst>
                <a:gd name="adj1" fmla="val 10342302"/>
                <a:gd name="adj2" fmla="val 65584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CF17153E-E132-4C33-9504-5DB81B67F369}"/>
                </a:ext>
              </a:extLst>
            </p:cNvPr>
            <p:cNvSpPr/>
            <p:nvPr/>
          </p:nvSpPr>
          <p:spPr>
            <a:xfrm>
              <a:off x="4194681" y="5416372"/>
              <a:ext cx="534950" cy="576824"/>
            </a:xfrm>
            <a:prstGeom prst="chord">
              <a:avLst>
                <a:gd name="adj1" fmla="val 10613644"/>
                <a:gd name="adj2" fmla="val 14119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Chord 7">
              <a:extLst>
                <a:ext uri="{FF2B5EF4-FFF2-40B4-BE49-F238E27FC236}">
                  <a16:creationId xmlns:a16="http://schemas.microsoft.com/office/drawing/2014/main" id="{1D959FC0-A8A8-42C2-AD05-7A60614403D6}"/>
                </a:ext>
              </a:extLst>
            </p:cNvPr>
            <p:cNvSpPr/>
            <p:nvPr/>
          </p:nvSpPr>
          <p:spPr>
            <a:xfrm>
              <a:off x="4926674" y="5616197"/>
              <a:ext cx="413454" cy="445818"/>
            </a:xfrm>
            <a:prstGeom prst="chord">
              <a:avLst>
                <a:gd name="adj1" fmla="val 10613644"/>
                <a:gd name="adj2" fmla="val 14119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" name="Chord 8">
              <a:extLst>
                <a:ext uri="{FF2B5EF4-FFF2-40B4-BE49-F238E27FC236}">
                  <a16:creationId xmlns:a16="http://schemas.microsoft.com/office/drawing/2014/main" id="{74BBB122-ADE0-47B2-B7AB-C8387B156FF9}"/>
                </a:ext>
              </a:extLst>
            </p:cNvPr>
            <p:cNvSpPr/>
            <p:nvPr/>
          </p:nvSpPr>
          <p:spPr>
            <a:xfrm>
              <a:off x="3822829" y="5685016"/>
              <a:ext cx="285809" cy="308181"/>
            </a:xfrm>
            <a:prstGeom prst="chord">
              <a:avLst>
                <a:gd name="adj1" fmla="val 10613644"/>
                <a:gd name="adj2" fmla="val 14119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AA5646-0C1D-402F-9C48-8977A7E0C3AB}"/>
                </a:ext>
              </a:extLst>
            </p:cNvPr>
            <p:cNvSpPr/>
            <p:nvPr/>
          </p:nvSpPr>
          <p:spPr>
            <a:xfrm>
              <a:off x="3562368" y="5965227"/>
              <a:ext cx="2109957" cy="6394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Chord 10">
              <a:extLst>
                <a:ext uri="{FF2B5EF4-FFF2-40B4-BE49-F238E27FC236}">
                  <a16:creationId xmlns:a16="http://schemas.microsoft.com/office/drawing/2014/main" id="{F8C83094-5B4B-46AF-A8D4-BBE26E946BAE}"/>
                </a:ext>
              </a:extLst>
            </p:cNvPr>
            <p:cNvSpPr/>
            <p:nvPr/>
          </p:nvSpPr>
          <p:spPr>
            <a:xfrm>
              <a:off x="5080999" y="5704122"/>
              <a:ext cx="591326" cy="637613"/>
            </a:xfrm>
            <a:prstGeom prst="chord">
              <a:avLst>
                <a:gd name="adj1" fmla="val 10342302"/>
                <a:gd name="adj2" fmla="val 65584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" name="Chord 11">
              <a:extLst>
                <a:ext uri="{FF2B5EF4-FFF2-40B4-BE49-F238E27FC236}">
                  <a16:creationId xmlns:a16="http://schemas.microsoft.com/office/drawing/2014/main" id="{4B1B1A1C-B898-4A1C-AD2A-BE859A69BBFD}"/>
                </a:ext>
              </a:extLst>
            </p:cNvPr>
            <p:cNvSpPr/>
            <p:nvPr/>
          </p:nvSpPr>
          <p:spPr>
            <a:xfrm>
              <a:off x="5424100" y="5993196"/>
              <a:ext cx="591326" cy="637613"/>
            </a:xfrm>
            <a:prstGeom prst="chord">
              <a:avLst>
                <a:gd name="adj1" fmla="val 10342302"/>
                <a:gd name="adj2" fmla="val 65584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" name="Chord 12">
              <a:extLst>
                <a:ext uri="{FF2B5EF4-FFF2-40B4-BE49-F238E27FC236}">
                  <a16:creationId xmlns:a16="http://schemas.microsoft.com/office/drawing/2014/main" id="{803D6110-8557-4210-A824-FD6F15EF70DD}"/>
                </a:ext>
              </a:extLst>
            </p:cNvPr>
            <p:cNvSpPr/>
            <p:nvPr/>
          </p:nvSpPr>
          <p:spPr>
            <a:xfrm>
              <a:off x="5905841" y="6124828"/>
              <a:ext cx="591326" cy="637613"/>
            </a:xfrm>
            <a:prstGeom prst="chord">
              <a:avLst>
                <a:gd name="adj1" fmla="val 10342302"/>
                <a:gd name="adj2" fmla="val 65584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" name="Chord 13">
              <a:extLst>
                <a:ext uri="{FF2B5EF4-FFF2-40B4-BE49-F238E27FC236}">
                  <a16:creationId xmlns:a16="http://schemas.microsoft.com/office/drawing/2014/main" id="{08B34AD3-0501-4942-87B1-4BD9A4494E6D}"/>
                </a:ext>
              </a:extLst>
            </p:cNvPr>
            <p:cNvSpPr/>
            <p:nvPr/>
          </p:nvSpPr>
          <p:spPr>
            <a:xfrm>
              <a:off x="3422006" y="5743600"/>
              <a:ext cx="591326" cy="637613"/>
            </a:xfrm>
            <a:prstGeom prst="chord">
              <a:avLst>
                <a:gd name="adj1" fmla="val 10342302"/>
                <a:gd name="adj2" fmla="val 65584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Chord 14">
              <a:extLst>
                <a:ext uri="{FF2B5EF4-FFF2-40B4-BE49-F238E27FC236}">
                  <a16:creationId xmlns:a16="http://schemas.microsoft.com/office/drawing/2014/main" id="{FFB457F3-2992-4A19-B260-0F47444CA174}"/>
                </a:ext>
              </a:extLst>
            </p:cNvPr>
            <p:cNvSpPr/>
            <p:nvPr/>
          </p:nvSpPr>
          <p:spPr>
            <a:xfrm>
              <a:off x="3099304" y="6022928"/>
              <a:ext cx="591326" cy="637613"/>
            </a:xfrm>
            <a:prstGeom prst="chord">
              <a:avLst>
                <a:gd name="adj1" fmla="val 10342302"/>
                <a:gd name="adj2" fmla="val 65584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" name="Chord 15">
              <a:extLst>
                <a:ext uri="{FF2B5EF4-FFF2-40B4-BE49-F238E27FC236}">
                  <a16:creationId xmlns:a16="http://schemas.microsoft.com/office/drawing/2014/main" id="{6E7B0757-E642-4FFE-BF44-9509D305E058}"/>
                </a:ext>
              </a:extLst>
            </p:cNvPr>
            <p:cNvSpPr/>
            <p:nvPr/>
          </p:nvSpPr>
          <p:spPr>
            <a:xfrm>
              <a:off x="2682175" y="6301864"/>
              <a:ext cx="591326" cy="637613"/>
            </a:xfrm>
            <a:prstGeom prst="chord">
              <a:avLst>
                <a:gd name="adj1" fmla="val 10974273"/>
                <a:gd name="adj2" fmla="val 2152922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10144F-3BC2-4282-8C97-48DC53F03017}"/>
                </a:ext>
              </a:extLst>
            </p:cNvPr>
            <p:cNvSpPr/>
            <p:nvPr/>
          </p:nvSpPr>
          <p:spPr>
            <a:xfrm>
              <a:off x="3126281" y="6228148"/>
              <a:ext cx="3223728" cy="3765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9EFC159-8F5F-4CE6-BC80-DC1C219F4BDA}"/>
                </a:ext>
              </a:extLst>
            </p:cNvPr>
            <p:cNvSpPr/>
            <p:nvPr/>
          </p:nvSpPr>
          <p:spPr>
            <a:xfrm>
              <a:off x="3851580" y="5798765"/>
              <a:ext cx="1357681" cy="2745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EB1E27-1E66-4C93-84FA-9BC58174E10F}"/>
              </a:ext>
            </a:extLst>
          </p:cNvPr>
          <p:cNvGrpSpPr/>
          <p:nvPr/>
        </p:nvGrpSpPr>
        <p:grpSpPr>
          <a:xfrm>
            <a:off x="3799954" y="4338060"/>
            <a:ext cx="1204714" cy="1204714"/>
            <a:chOff x="2116863" y="3644339"/>
            <a:chExt cx="979176" cy="97917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42902D4-6675-409F-BE1A-D55C6AE090B6}"/>
                </a:ext>
              </a:extLst>
            </p:cNvPr>
            <p:cNvSpPr/>
            <p:nvPr/>
          </p:nvSpPr>
          <p:spPr>
            <a:xfrm>
              <a:off x="2116863" y="3644339"/>
              <a:ext cx="979176" cy="979176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2AD06D2-C29A-4619-BBFC-F4744123B5EF}"/>
                </a:ext>
              </a:extLst>
            </p:cNvPr>
            <p:cNvSpPr/>
            <p:nvPr/>
          </p:nvSpPr>
          <p:spPr>
            <a:xfrm>
              <a:off x="2235420" y="3762895"/>
              <a:ext cx="742062" cy="7420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56E5A5-9ACA-4375-818F-02A6CC1B4E3A}"/>
                </a:ext>
              </a:extLst>
            </p:cNvPr>
            <p:cNvSpPr txBox="1"/>
            <p:nvPr/>
          </p:nvSpPr>
          <p:spPr>
            <a:xfrm>
              <a:off x="2246411" y="4008848"/>
              <a:ext cx="720080" cy="2501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START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0CB625-4C2A-4CE5-A5CA-22ED062E19C5}"/>
              </a:ext>
            </a:extLst>
          </p:cNvPr>
          <p:cNvGrpSpPr/>
          <p:nvPr/>
        </p:nvGrpSpPr>
        <p:grpSpPr>
          <a:xfrm>
            <a:off x="5515818" y="2720636"/>
            <a:ext cx="1160363" cy="2189974"/>
            <a:chOff x="3779988" y="1298141"/>
            <a:chExt cx="1304431" cy="2461875"/>
          </a:xfrm>
        </p:grpSpPr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C10CAEE7-D4BE-4484-9345-C4EA9197AB88}"/>
                </a:ext>
              </a:extLst>
            </p:cNvPr>
            <p:cNvSpPr/>
            <p:nvPr/>
          </p:nvSpPr>
          <p:spPr>
            <a:xfrm>
              <a:off x="4333425" y="1298141"/>
              <a:ext cx="200205" cy="1710412"/>
            </a:xfrm>
            <a:custGeom>
              <a:avLst/>
              <a:gdLst>
                <a:gd name="connsiteX0" fmla="*/ 86265 w 181155"/>
                <a:gd name="connsiteY0" fmla="*/ 0 h 1708031"/>
                <a:gd name="connsiteX1" fmla="*/ 0 w 181155"/>
                <a:gd name="connsiteY1" fmla="*/ 1682151 h 1708031"/>
                <a:gd name="connsiteX2" fmla="*/ 181155 w 181155"/>
                <a:gd name="connsiteY2" fmla="*/ 1708031 h 1708031"/>
                <a:gd name="connsiteX3" fmla="*/ 86265 w 181155"/>
                <a:gd name="connsiteY3" fmla="*/ 0 h 1708031"/>
                <a:gd name="connsiteX0" fmla="*/ 86265 w 181155"/>
                <a:gd name="connsiteY0" fmla="*/ 0 h 1708031"/>
                <a:gd name="connsiteX1" fmla="*/ 0 w 181155"/>
                <a:gd name="connsiteY1" fmla="*/ 1682151 h 1708031"/>
                <a:gd name="connsiteX2" fmla="*/ 181155 w 181155"/>
                <a:gd name="connsiteY2" fmla="*/ 1708031 h 1708031"/>
                <a:gd name="connsiteX3" fmla="*/ 100462 w 181155"/>
                <a:gd name="connsiteY3" fmla="*/ 4405 h 1708031"/>
                <a:gd name="connsiteX4" fmla="*/ 86265 w 181155"/>
                <a:gd name="connsiteY4" fmla="*/ 0 h 1708031"/>
                <a:gd name="connsiteX0" fmla="*/ 76740 w 181155"/>
                <a:gd name="connsiteY0" fmla="*/ 5120 h 1703626"/>
                <a:gd name="connsiteX1" fmla="*/ 0 w 181155"/>
                <a:gd name="connsiteY1" fmla="*/ 1677746 h 1703626"/>
                <a:gd name="connsiteX2" fmla="*/ 181155 w 181155"/>
                <a:gd name="connsiteY2" fmla="*/ 1703626 h 1703626"/>
                <a:gd name="connsiteX3" fmla="*/ 100462 w 181155"/>
                <a:gd name="connsiteY3" fmla="*/ 0 h 1703626"/>
                <a:gd name="connsiteX4" fmla="*/ 76740 w 181155"/>
                <a:gd name="connsiteY4" fmla="*/ 5120 h 1703626"/>
                <a:gd name="connsiteX0" fmla="*/ 76740 w 181155"/>
                <a:gd name="connsiteY0" fmla="*/ 0 h 1698506"/>
                <a:gd name="connsiteX1" fmla="*/ 0 w 181155"/>
                <a:gd name="connsiteY1" fmla="*/ 1672626 h 1698506"/>
                <a:gd name="connsiteX2" fmla="*/ 181155 w 181155"/>
                <a:gd name="connsiteY2" fmla="*/ 1698506 h 1698506"/>
                <a:gd name="connsiteX3" fmla="*/ 93318 w 181155"/>
                <a:gd name="connsiteY3" fmla="*/ 6786 h 1698506"/>
                <a:gd name="connsiteX4" fmla="*/ 76740 w 181155"/>
                <a:gd name="connsiteY4" fmla="*/ 0 h 1698506"/>
                <a:gd name="connsiteX0" fmla="*/ 79122 w 181155"/>
                <a:gd name="connsiteY0" fmla="*/ 5120 h 1691720"/>
                <a:gd name="connsiteX1" fmla="*/ 0 w 181155"/>
                <a:gd name="connsiteY1" fmla="*/ 1665840 h 1691720"/>
                <a:gd name="connsiteX2" fmla="*/ 181155 w 181155"/>
                <a:gd name="connsiteY2" fmla="*/ 1691720 h 1691720"/>
                <a:gd name="connsiteX3" fmla="*/ 93318 w 181155"/>
                <a:gd name="connsiteY3" fmla="*/ 0 h 1691720"/>
                <a:gd name="connsiteX4" fmla="*/ 79122 w 181155"/>
                <a:gd name="connsiteY4" fmla="*/ 5120 h 1691720"/>
                <a:gd name="connsiteX0" fmla="*/ 79122 w 181155"/>
                <a:gd name="connsiteY0" fmla="*/ 0 h 1686600"/>
                <a:gd name="connsiteX1" fmla="*/ 0 w 181155"/>
                <a:gd name="connsiteY1" fmla="*/ 1660720 h 1686600"/>
                <a:gd name="connsiteX2" fmla="*/ 181155 w 181155"/>
                <a:gd name="connsiteY2" fmla="*/ 1686600 h 1686600"/>
                <a:gd name="connsiteX3" fmla="*/ 93318 w 181155"/>
                <a:gd name="connsiteY3" fmla="*/ 4405 h 1686600"/>
                <a:gd name="connsiteX4" fmla="*/ 79122 w 181155"/>
                <a:gd name="connsiteY4" fmla="*/ 0 h 1686600"/>
                <a:gd name="connsiteX0" fmla="*/ 93410 w 195443"/>
                <a:gd name="connsiteY0" fmla="*/ 0 h 1708345"/>
                <a:gd name="connsiteX1" fmla="*/ 0 w 195443"/>
                <a:gd name="connsiteY1" fmla="*/ 1708345 h 1708345"/>
                <a:gd name="connsiteX2" fmla="*/ 195443 w 195443"/>
                <a:gd name="connsiteY2" fmla="*/ 1686600 h 1708345"/>
                <a:gd name="connsiteX3" fmla="*/ 107606 w 195443"/>
                <a:gd name="connsiteY3" fmla="*/ 4405 h 1708345"/>
                <a:gd name="connsiteX4" fmla="*/ 93410 w 195443"/>
                <a:gd name="connsiteY4" fmla="*/ 0 h 1708345"/>
                <a:gd name="connsiteX0" fmla="*/ 93410 w 200205"/>
                <a:gd name="connsiteY0" fmla="*/ 0 h 1710412"/>
                <a:gd name="connsiteX1" fmla="*/ 0 w 200205"/>
                <a:gd name="connsiteY1" fmla="*/ 1708345 h 1710412"/>
                <a:gd name="connsiteX2" fmla="*/ 200205 w 200205"/>
                <a:gd name="connsiteY2" fmla="*/ 1710412 h 1710412"/>
                <a:gd name="connsiteX3" fmla="*/ 107606 w 200205"/>
                <a:gd name="connsiteY3" fmla="*/ 4405 h 1710412"/>
                <a:gd name="connsiteX4" fmla="*/ 93410 w 200205"/>
                <a:gd name="connsiteY4" fmla="*/ 0 h 171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05" h="1710412">
                  <a:moveTo>
                    <a:pt x="93410" y="0"/>
                  </a:moveTo>
                  <a:lnTo>
                    <a:pt x="0" y="1708345"/>
                  </a:lnTo>
                  <a:lnTo>
                    <a:pt x="200205" y="1710412"/>
                  </a:lnTo>
                  <a:cubicBezTo>
                    <a:pt x="171720" y="1183812"/>
                    <a:pt x="136091" y="531005"/>
                    <a:pt x="107606" y="4405"/>
                  </a:cubicBezTo>
                  <a:lnTo>
                    <a:pt x="9341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2DCA6528-7991-4499-94B8-504416538421}"/>
                </a:ext>
              </a:extLst>
            </p:cNvPr>
            <p:cNvSpPr/>
            <p:nvPr/>
          </p:nvSpPr>
          <p:spPr>
            <a:xfrm flipH="1">
              <a:off x="4441313" y="1380365"/>
              <a:ext cx="643106" cy="1707892"/>
            </a:xfrm>
            <a:custGeom>
              <a:avLst/>
              <a:gdLst>
                <a:gd name="connsiteX0" fmla="*/ 621102 w 621102"/>
                <a:gd name="connsiteY0" fmla="*/ 0 h 1690778"/>
                <a:gd name="connsiteX1" fmla="*/ 0 w 621102"/>
                <a:gd name="connsiteY1" fmla="*/ 1690778 h 1690778"/>
                <a:gd name="connsiteX2" fmla="*/ 560717 w 621102"/>
                <a:gd name="connsiteY2" fmla="*/ 1492370 h 1690778"/>
                <a:gd name="connsiteX3" fmla="*/ 621102 w 621102"/>
                <a:gd name="connsiteY3" fmla="*/ 0 h 1690778"/>
                <a:gd name="connsiteX0" fmla="*/ 643106 w 643106"/>
                <a:gd name="connsiteY0" fmla="*/ 0 h 1707892"/>
                <a:gd name="connsiteX1" fmla="*/ 0 w 643106"/>
                <a:gd name="connsiteY1" fmla="*/ 1707892 h 1707892"/>
                <a:gd name="connsiteX2" fmla="*/ 560717 w 643106"/>
                <a:gd name="connsiteY2" fmla="*/ 1509484 h 1707892"/>
                <a:gd name="connsiteX3" fmla="*/ 643106 w 643106"/>
                <a:gd name="connsiteY3" fmla="*/ 0 h 17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106" h="1707892">
                  <a:moveTo>
                    <a:pt x="643106" y="0"/>
                  </a:moveTo>
                  <a:lnTo>
                    <a:pt x="0" y="1707892"/>
                  </a:lnTo>
                  <a:lnTo>
                    <a:pt x="560717" y="1509484"/>
                  </a:lnTo>
                  <a:lnTo>
                    <a:pt x="6431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01ABA445-758D-4151-B7F2-4693C35E9540}"/>
                </a:ext>
              </a:extLst>
            </p:cNvPr>
            <p:cNvSpPr/>
            <p:nvPr/>
          </p:nvSpPr>
          <p:spPr>
            <a:xfrm>
              <a:off x="3779988" y="1380365"/>
              <a:ext cx="643106" cy="1707892"/>
            </a:xfrm>
            <a:custGeom>
              <a:avLst/>
              <a:gdLst>
                <a:gd name="connsiteX0" fmla="*/ 621102 w 621102"/>
                <a:gd name="connsiteY0" fmla="*/ 0 h 1690778"/>
                <a:gd name="connsiteX1" fmla="*/ 0 w 621102"/>
                <a:gd name="connsiteY1" fmla="*/ 1690778 h 1690778"/>
                <a:gd name="connsiteX2" fmla="*/ 560717 w 621102"/>
                <a:gd name="connsiteY2" fmla="*/ 1492370 h 1690778"/>
                <a:gd name="connsiteX3" fmla="*/ 621102 w 621102"/>
                <a:gd name="connsiteY3" fmla="*/ 0 h 1690778"/>
                <a:gd name="connsiteX0" fmla="*/ 643106 w 643106"/>
                <a:gd name="connsiteY0" fmla="*/ 0 h 1707892"/>
                <a:gd name="connsiteX1" fmla="*/ 0 w 643106"/>
                <a:gd name="connsiteY1" fmla="*/ 1707892 h 1707892"/>
                <a:gd name="connsiteX2" fmla="*/ 560717 w 643106"/>
                <a:gd name="connsiteY2" fmla="*/ 1509484 h 1707892"/>
                <a:gd name="connsiteX3" fmla="*/ 643106 w 643106"/>
                <a:gd name="connsiteY3" fmla="*/ 0 h 17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106" h="1707892">
                  <a:moveTo>
                    <a:pt x="643106" y="0"/>
                  </a:moveTo>
                  <a:lnTo>
                    <a:pt x="0" y="1707892"/>
                  </a:lnTo>
                  <a:lnTo>
                    <a:pt x="560717" y="1509484"/>
                  </a:lnTo>
                  <a:lnTo>
                    <a:pt x="643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0B22AEA7-1481-44DD-AED6-D1CD435F1E18}"/>
                </a:ext>
              </a:extLst>
            </p:cNvPr>
            <p:cNvSpPr/>
            <p:nvPr/>
          </p:nvSpPr>
          <p:spPr>
            <a:xfrm>
              <a:off x="3810452" y="3008553"/>
              <a:ext cx="1186798" cy="751463"/>
            </a:xfrm>
            <a:custGeom>
              <a:avLst/>
              <a:gdLst/>
              <a:ahLst/>
              <a:cxnLst/>
              <a:rect l="l" t="t" r="r" b="b"/>
              <a:pathLst>
                <a:path w="1186798" h="751463">
                  <a:moveTo>
                    <a:pt x="571900" y="18996"/>
                  </a:moveTo>
                  <a:cubicBezTo>
                    <a:pt x="463937" y="77983"/>
                    <a:pt x="428075" y="330281"/>
                    <a:pt x="651355" y="487491"/>
                  </a:cubicBezTo>
                  <a:cubicBezTo>
                    <a:pt x="595490" y="341069"/>
                    <a:pt x="632624" y="268838"/>
                    <a:pt x="668711" y="195562"/>
                  </a:cubicBezTo>
                  <a:cubicBezTo>
                    <a:pt x="669313" y="232813"/>
                    <a:pt x="631252" y="312906"/>
                    <a:pt x="724853" y="359561"/>
                  </a:cubicBezTo>
                  <a:cubicBezTo>
                    <a:pt x="681048" y="219220"/>
                    <a:pt x="866081" y="175012"/>
                    <a:pt x="671806" y="20041"/>
                  </a:cubicBezTo>
                  <a:cubicBezTo>
                    <a:pt x="952810" y="60640"/>
                    <a:pt x="870180" y="203640"/>
                    <a:pt x="936973" y="347687"/>
                  </a:cubicBezTo>
                  <a:cubicBezTo>
                    <a:pt x="888101" y="356187"/>
                    <a:pt x="817286" y="225711"/>
                    <a:pt x="833200" y="287502"/>
                  </a:cubicBezTo>
                  <a:cubicBezTo>
                    <a:pt x="916717" y="531671"/>
                    <a:pt x="666903" y="538643"/>
                    <a:pt x="746240" y="751463"/>
                  </a:cubicBezTo>
                  <a:cubicBezTo>
                    <a:pt x="499659" y="737527"/>
                    <a:pt x="571782" y="508334"/>
                    <a:pt x="455818" y="452601"/>
                  </a:cubicBezTo>
                  <a:cubicBezTo>
                    <a:pt x="424343" y="446974"/>
                    <a:pt x="386598" y="472693"/>
                    <a:pt x="456483" y="587233"/>
                  </a:cubicBezTo>
                  <a:cubicBezTo>
                    <a:pt x="49466" y="283924"/>
                    <a:pt x="335238" y="35996"/>
                    <a:pt x="571900" y="18996"/>
                  </a:cubicBezTo>
                  <a:close/>
                  <a:moveTo>
                    <a:pt x="1179221" y="0"/>
                  </a:moveTo>
                  <a:lnTo>
                    <a:pt x="1186798" y="0"/>
                  </a:lnTo>
                  <a:lnTo>
                    <a:pt x="1186190" y="4819"/>
                  </a:lnTo>
                  <a:close/>
                  <a:moveTo>
                    <a:pt x="0" y="0"/>
                  </a:moveTo>
                  <a:lnTo>
                    <a:pt x="29871" y="0"/>
                  </a:lnTo>
                  <a:lnTo>
                    <a:pt x="2400" y="189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2" name="Chord 31">
            <a:extLst>
              <a:ext uri="{FF2B5EF4-FFF2-40B4-BE49-F238E27FC236}">
                <a16:creationId xmlns:a16="http://schemas.microsoft.com/office/drawing/2014/main" id="{52FBC4FB-96A6-4869-9C05-C573BC2FF83B}"/>
              </a:ext>
            </a:extLst>
          </p:cNvPr>
          <p:cNvSpPr/>
          <p:nvPr/>
        </p:nvSpPr>
        <p:spPr>
          <a:xfrm>
            <a:off x="7846971" y="6300576"/>
            <a:ext cx="591326" cy="637613"/>
          </a:xfrm>
          <a:prstGeom prst="chord">
            <a:avLst>
              <a:gd name="adj1" fmla="val 10869944"/>
              <a:gd name="adj2" fmla="val 2141440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C9E8EA-E54A-4AD4-926A-E89BEA691060}"/>
              </a:ext>
            </a:extLst>
          </p:cNvPr>
          <p:cNvSpPr txBox="1"/>
          <p:nvPr/>
        </p:nvSpPr>
        <p:spPr>
          <a:xfrm>
            <a:off x="843044" y="2188963"/>
            <a:ext cx="4102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792446-71FA-4D83-A21C-F6FB71311682}"/>
              </a:ext>
            </a:extLst>
          </p:cNvPr>
          <p:cNvGrpSpPr/>
          <p:nvPr/>
        </p:nvGrpSpPr>
        <p:grpSpPr>
          <a:xfrm>
            <a:off x="7374273" y="3734300"/>
            <a:ext cx="3996887" cy="711368"/>
            <a:chOff x="3017859" y="4310610"/>
            <a:chExt cx="1870812" cy="71136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06C4B5-529A-407B-9965-0BF4D0971B9C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B6062E-99A7-459F-9E6A-C0F029448DF1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D4F8C6-1649-4430-8353-40258A6DA292}"/>
              </a:ext>
            </a:extLst>
          </p:cNvPr>
          <p:cNvGrpSpPr/>
          <p:nvPr/>
        </p:nvGrpSpPr>
        <p:grpSpPr>
          <a:xfrm>
            <a:off x="7374273" y="4565367"/>
            <a:ext cx="3996887" cy="711368"/>
            <a:chOff x="3017859" y="4310610"/>
            <a:chExt cx="1870812" cy="71136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12EB181-A9D9-4735-BF2B-FBBAC76721C1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A4F16C9-188D-441B-91E7-54197D0609E9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A18836F-500F-4FD4-8199-9E53ADC20704}"/>
              </a:ext>
            </a:extLst>
          </p:cNvPr>
          <p:cNvGrpSpPr/>
          <p:nvPr/>
        </p:nvGrpSpPr>
        <p:grpSpPr>
          <a:xfrm>
            <a:off x="7374273" y="5396433"/>
            <a:ext cx="3996887" cy="711368"/>
            <a:chOff x="3017859" y="4310610"/>
            <a:chExt cx="1870812" cy="71136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5B94642-AA79-441B-A73B-FB547573F466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F46F4CA-82FC-4FA5-BC32-6252BAA9D14B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Freeform 61">
            <a:extLst>
              <a:ext uri="{FF2B5EF4-FFF2-40B4-BE49-F238E27FC236}">
                <a16:creationId xmlns:a16="http://schemas.microsoft.com/office/drawing/2014/main" id="{AF9E0999-85AB-4A8C-B7DE-CB96529842E6}"/>
              </a:ext>
            </a:extLst>
          </p:cNvPr>
          <p:cNvSpPr/>
          <p:nvPr/>
        </p:nvSpPr>
        <p:spPr>
          <a:xfrm rot="5400000">
            <a:off x="2272504" y="4093592"/>
            <a:ext cx="1643520" cy="2289920"/>
          </a:xfrm>
          <a:custGeom>
            <a:avLst/>
            <a:gdLst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31366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90042 w 1404608"/>
              <a:gd name="connsiteY10" fmla="*/ 599846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702259 w 1404608"/>
              <a:gd name="connsiteY12" fmla="*/ 629107 h 2070201"/>
              <a:gd name="connsiteX13" fmla="*/ 526694 w 1404608"/>
              <a:gd name="connsiteY13" fmla="*/ 0 h 2070201"/>
              <a:gd name="connsiteX14" fmla="*/ 468172 w 1404608"/>
              <a:gd name="connsiteY14" fmla="*/ 1338681 h 2070201"/>
              <a:gd name="connsiteX15" fmla="*/ 321868 w 1404608"/>
              <a:gd name="connsiteY15" fmla="*/ 1287475 h 2070201"/>
              <a:gd name="connsiteX16" fmla="*/ 0 w 1404608"/>
              <a:gd name="connsiteY16" fmla="*/ 1053388 h 2070201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8942 h 2075755"/>
              <a:gd name="connsiteX1" fmla="*/ 124358 w 1404608"/>
              <a:gd name="connsiteY1" fmla="*/ 1388126 h 2075755"/>
              <a:gd name="connsiteX2" fmla="*/ 292608 w 1404608"/>
              <a:gd name="connsiteY2" fmla="*/ 1746571 h 2075755"/>
              <a:gd name="connsiteX3" fmla="*/ 687628 w 1404608"/>
              <a:gd name="connsiteY3" fmla="*/ 2075755 h 2075755"/>
              <a:gd name="connsiteX4" fmla="*/ 1294790 w 1404608"/>
              <a:gd name="connsiteY4" fmla="*/ 2061125 h 2075755"/>
              <a:gd name="connsiteX5" fmla="*/ 1404518 w 1404608"/>
              <a:gd name="connsiteY5" fmla="*/ 1161355 h 2075755"/>
              <a:gd name="connsiteX6" fmla="*/ 1221638 w 1404608"/>
              <a:gd name="connsiteY6" fmla="*/ 773650 h 2075755"/>
              <a:gd name="connsiteX7" fmla="*/ 1177747 w 1404608"/>
              <a:gd name="connsiteY7" fmla="*/ 971160 h 2075755"/>
              <a:gd name="connsiteX8" fmla="*/ 980236 w 1404608"/>
              <a:gd name="connsiteY8" fmla="*/ 700498 h 2075755"/>
              <a:gd name="connsiteX9" fmla="*/ 921715 w 1404608"/>
              <a:gd name="connsiteY9" fmla="*/ 934584 h 2075755"/>
              <a:gd name="connsiteX10" fmla="*/ 738836 w 1404608"/>
              <a:gd name="connsiteY10" fmla="*/ 598085 h 2075755"/>
              <a:gd name="connsiteX11" fmla="*/ 709574 w 1404608"/>
              <a:gd name="connsiteY11" fmla="*/ 941899 h 2075755"/>
              <a:gd name="connsiteX12" fmla="*/ 526694 w 1404608"/>
              <a:gd name="connsiteY12" fmla="*/ 5554 h 2075755"/>
              <a:gd name="connsiteX13" fmla="*/ 468172 w 1404608"/>
              <a:gd name="connsiteY13" fmla="*/ 1344235 h 2075755"/>
              <a:gd name="connsiteX14" fmla="*/ 321868 w 1404608"/>
              <a:gd name="connsiteY14" fmla="*/ 1293029 h 2075755"/>
              <a:gd name="connsiteX15" fmla="*/ 0 w 1404608"/>
              <a:gd name="connsiteY15" fmla="*/ 1058942 h 2075755"/>
              <a:gd name="connsiteX0" fmla="*/ 0 w 1404608"/>
              <a:gd name="connsiteY0" fmla="*/ 1029958 h 2046771"/>
              <a:gd name="connsiteX1" fmla="*/ 124358 w 1404608"/>
              <a:gd name="connsiteY1" fmla="*/ 1359142 h 2046771"/>
              <a:gd name="connsiteX2" fmla="*/ 292608 w 1404608"/>
              <a:gd name="connsiteY2" fmla="*/ 1717587 h 2046771"/>
              <a:gd name="connsiteX3" fmla="*/ 687628 w 1404608"/>
              <a:gd name="connsiteY3" fmla="*/ 2046771 h 2046771"/>
              <a:gd name="connsiteX4" fmla="*/ 1294790 w 1404608"/>
              <a:gd name="connsiteY4" fmla="*/ 2032141 h 2046771"/>
              <a:gd name="connsiteX5" fmla="*/ 1404518 w 1404608"/>
              <a:gd name="connsiteY5" fmla="*/ 1132371 h 2046771"/>
              <a:gd name="connsiteX6" fmla="*/ 1221638 w 1404608"/>
              <a:gd name="connsiteY6" fmla="*/ 744666 h 2046771"/>
              <a:gd name="connsiteX7" fmla="*/ 1177747 w 1404608"/>
              <a:gd name="connsiteY7" fmla="*/ 942176 h 2046771"/>
              <a:gd name="connsiteX8" fmla="*/ 980236 w 1404608"/>
              <a:gd name="connsiteY8" fmla="*/ 671514 h 2046771"/>
              <a:gd name="connsiteX9" fmla="*/ 921715 w 1404608"/>
              <a:gd name="connsiteY9" fmla="*/ 905600 h 2046771"/>
              <a:gd name="connsiteX10" fmla="*/ 738836 w 1404608"/>
              <a:gd name="connsiteY10" fmla="*/ 569101 h 2046771"/>
              <a:gd name="connsiteX11" fmla="*/ 709574 w 1404608"/>
              <a:gd name="connsiteY11" fmla="*/ 912915 h 2046771"/>
              <a:gd name="connsiteX12" fmla="*/ 526694 w 1404608"/>
              <a:gd name="connsiteY12" fmla="*/ 5831 h 2046771"/>
              <a:gd name="connsiteX13" fmla="*/ 468172 w 1404608"/>
              <a:gd name="connsiteY13" fmla="*/ 1315251 h 2046771"/>
              <a:gd name="connsiteX14" fmla="*/ 321868 w 1404608"/>
              <a:gd name="connsiteY14" fmla="*/ 1264045 h 2046771"/>
              <a:gd name="connsiteX15" fmla="*/ 0 w 1404608"/>
              <a:gd name="connsiteY15" fmla="*/ 1029958 h 2046771"/>
              <a:gd name="connsiteX0" fmla="*/ 0 w 1404608"/>
              <a:gd name="connsiteY0" fmla="*/ 1024127 h 2040940"/>
              <a:gd name="connsiteX1" fmla="*/ 124358 w 1404608"/>
              <a:gd name="connsiteY1" fmla="*/ 1353311 h 2040940"/>
              <a:gd name="connsiteX2" fmla="*/ 292608 w 1404608"/>
              <a:gd name="connsiteY2" fmla="*/ 1711756 h 2040940"/>
              <a:gd name="connsiteX3" fmla="*/ 687628 w 1404608"/>
              <a:gd name="connsiteY3" fmla="*/ 2040940 h 2040940"/>
              <a:gd name="connsiteX4" fmla="*/ 1294790 w 1404608"/>
              <a:gd name="connsiteY4" fmla="*/ 2026310 h 2040940"/>
              <a:gd name="connsiteX5" fmla="*/ 1404518 w 1404608"/>
              <a:gd name="connsiteY5" fmla="*/ 1126540 h 2040940"/>
              <a:gd name="connsiteX6" fmla="*/ 1221638 w 1404608"/>
              <a:gd name="connsiteY6" fmla="*/ 738835 h 2040940"/>
              <a:gd name="connsiteX7" fmla="*/ 1177747 w 1404608"/>
              <a:gd name="connsiteY7" fmla="*/ 936345 h 2040940"/>
              <a:gd name="connsiteX8" fmla="*/ 980236 w 1404608"/>
              <a:gd name="connsiteY8" fmla="*/ 665683 h 2040940"/>
              <a:gd name="connsiteX9" fmla="*/ 921715 w 1404608"/>
              <a:gd name="connsiteY9" fmla="*/ 899769 h 2040940"/>
              <a:gd name="connsiteX10" fmla="*/ 738836 w 1404608"/>
              <a:gd name="connsiteY10" fmla="*/ 563270 h 2040940"/>
              <a:gd name="connsiteX11" fmla="*/ 709574 w 1404608"/>
              <a:gd name="connsiteY11" fmla="*/ 907084 h 2040940"/>
              <a:gd name="connsiteX12" fmla="*/ 526694 w 1404608"/>
              <a:gd name="connsiteY12" fmla="*/ 0 h 2040940"/>
              <a:gd name="connsiteX13" fmla="*/ 468172 w 1404608"/>
              <a:gd name="connsiteY13" fmla="*/ 1309420 h 2040940"/>
              <a:gd name="connsiteX14" fmla="*/ 321868 w 1404608"/>
              <a:gd name="connsiteY14" fmla="*/ 1258214 h 2040940"/>
              <a:gd name="connsiteX15" fmla="*/ 0 w 1404608"/>
              <a:gd name="connsiteY15" fmla="*/ 1024127 h 2040940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370 h 2041183"/>
              <a:gd name="connsiteX1" fmla="*/ 124358 w 1404608"/>
              <a:gd name="connsiteY1" fmla="*/ 1353554 h 2041183"/>
              <a:gd name="connsiteX2" fmla="*/ 292608 w 1404608"/>
              <a:gd name="connsiteY2" fmla="*/ 1711999 h 2041183"/>
              <a:gd name="connsiteX3" fmla="*/ 687628 w 1404608"/>
              <a:gd name="connsiteY3" fmla="*/ 2041183 h 2041183"/>
              <a:gd name="connsiteX4" fmla="*/ 1294790 w 1404608"/>
              <a:gd name="connsiteY4" fmla="*/ 2026553 h 2041183"/>
              <a:gd name="connsiteX5" fmla="*/ 1404518 w 1404608"/>
              <a:gd name="connsiteY5" fmla="*/ 1126783 h 2041183"/>
              <a:gd name="connsiteX6" fmla="*/ 1221638 w 1404608"/>
              <a:gd name="connsiteY6" fmla="*/ 739078 h 2041183"/>
              <a:gd name="connsiteX7" fmla="*/ 1177747 w 1404608"/>
              <a:gd name="connsiteY7" fmla="*/ 936588 h 2041183"/>
              <a:gd name="connsiteX8" fmla="*/ 980236 w 1404608"/>
              <a:gd name="connsiteY8" fmla="*/ 665926 h 2041183"/>
              <a:gd name="connsiteX9" fmla="*/ 921715 w 1404608"/>
              <a:gd name="connsiteY9" fmla="*/ 900012 h 2041183"/>
              <a:gd name="connsiteX10" fmla="*/ 738836 w 1404608"/>
              <a:gd name="connsiteY10" fmla="*/ 563513 h 2041183"/>
              <a:gd name="connsiteX11" fmla="*/ 709574 w 1404608"/>
              <a:gd name="connsiteY11" fmla="*/ 907327 h 2041183"/>
              <a:gd name="connsiteX12" fmla="*/ 526694 w 1404608"/>
              <a:gd name="connsiteY12" fmla="*/ 243 h 2041183"/>
              <a:gd name="connsiteX13" fmla="*/ 468172 w 1404608"/>
              <a:gd name="connsiteY13" fmla="*/ 1309663 h 2041183"/>
              <a:gd name="connsiteX14" fmla="*/ 321868 w 1404608"/>
              <a:gd name="connsiteY14" fmla="*/ 1258457 h 2041183"/>
              <a:gd name="connsiteX15" fmla="*/ 0 w 1404608"/>
              <a:gd name="connsiteY15" fmla="*/ 1024370 h 2041183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55410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36384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52597 w 1421182"/>
              <a:gd name="connsiteY6" fmla="*/ 669316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537 h 2040940"/>
              <a:gd name="connsiteX1" fmla="*/ 140932 w 1421182"/>
              <a:gd name="connsiteY1" fmla="*/ 1353311 h 2040940"/>
              <a:gd name="connsiteX2" fmla="*/ 309182 w 1421182"/>
              <a:gd name="connsiteY2" fmla="*/ 1711756 h 2040940"/>
              <a:gd name="connsiteX3" fmla="*/ 704202 w 1421182"/>
              <a:gd name="connsiteY3" fmla="*/ 2040940 h 2040940"/>
              <a:gd name="connsiteX4" fmla="*/ 1311364 w 1421182"/>
              <a:gd name="connsiteY4" fmla="*/ 2026310 h 2040940"/>
              <a:gd name="connsiteX5" fmla="*/ 1421092 w 1421182"/>
              <a:gd name="connsiteY5" fmla="*/ 1126540 h 2040940"/>
              <a:gd name="connsiteX6" fmla="*/ 1152597 w 1421182"/>
              <a:gd name="connsiteY6" fmla="*/ 669074 h 2040940"/>
              <a:gd name="connsiteX7" fmla="*/ 1168953 w 1421182"/>
              <a:gd name="connsiteY7" fmla="*/ 968054 h 2040940"/>
              <a:gd name="connsiteX8" fmla="*/ 927050 w 1421182"/>
              <a:gd name="connsiteY8" fmla="*/ 614948 h 2040940"/>
              <a:gd name="connsiteX9" fmla="*/ 957315 w 1421182"/>
              <a:gd name="connsiteY9" fmla="*/ 944162 h 2040940"/>
              <a:gd name="connsiteX10" fmla="*/ 711016 w 1421182"/>
              <a:gd name="connsiteY10" fmla="*/ 569612 h 2040940"/>
              <a:gd name="connsiteX11" fmla="*/ 729319 w 1421182"/>
              <a:gd name="connsiteY11" fmla="*/ 957819 h 2040940"/>
              <a:gd name="connsiteX12" fmla="*/ 543268 w 1421182"/>
              <a:gd name="connsiteY12" fmla="*/ 0 h 2040940"/>
              <a:gd name="connsiteX13" fmla="*/ 473286 w 1421182"/>
              <a:gd name="connsiteY13" fmla="*/ 1312119 h 2040940"/>
              <a:gd name="connsiteX14" fmla="*/ 338442 w 1421182"/>
              <a:gd name="connsiteY14" fmla="*/ 1258214 h 2040940"/>
              <a:gd name="connsiteX15" fmla="*/ 719 w 1421182"/>
              <a:gd name="connsiteY15" fmla="*/ 957537 h 2040940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26318"/>
              <a:gd name="connsiteX1" fmla="*/ 140932 w 1421182"/>
              <a:gd name="connsiteY1" fmla="*/ 1353319 h 2026318"/>
              <a:gd name="connsiteX2" fmla="*/ 309182 w 1421182"/>
              <a:gd name="connsiteY2" fmla="*/ 1711764 h 2026318"/>
              <a:gd name="connsiteX3" fmla="*/ 693290 w 1421182"/>
              <a:gd name="connsiteY3" fmla="*/ 2019121 h 2026318"/>
              <a:gd name="connsiteX4" fmla="*/ 1311364 w 1421182"/>
              <a:gd name="connsiteY4" fmla="*/ 2026318 h 2026318"/>
              <a:gd name="connsiteX5" fmla="*/ 1421092 w 1421182"/>
              <a:gd name="connsiteY5" fmla="*/ 1126548 h 2026318"/>
              <a:gd name="connsiteX6" fmla="*/ 1152597 w 1421182"/>
              <a:gd name="connsiteY6" fmla="*/ 669082 h 2026318"/>
              <a:gd name="connsiteX7" fmla="*/ 1168953 w 1421182"/>
              <a:gd name="connsiteY7" fmla="*/ 968062 h 2026318"/>
              <a:gd name="connsiteX8" fmla="*/ 927050 w 1421182"/>
              <a:gd name="connsiteY8" fmla="*/ 614956 h 2026318"/>
              <a:gd name="connsiteX9" fmla="*/ 957315 w 1421182"/>
              <a:gd name="connsiteY9" fmla="*/ 944170 h 2026318"/>
              <a:gd name="connsiteX10" fmla="*/ 711016 w 1421182"/>
              <a:gd name="connsiteY10" fmla="*/ 569620 h 2026318"/>
              <a:gd name="connsiteX11" fmla="*/ 729319 w 1421182"/>
              <a:gd name="connsiteY11" fmla="*/ 957827 h 2026318"/>
              <a:gd name="connsiteX12" fmla="*/ 543268 w 1421182"/>
              <a:gd name="connsiteY12" fmla="*/ 8 h 2026318"/>
              <a:gd name="connsiteX13" fmla="*/ 473286 w 1421182"/>
              <a:gd name="connsiteY13" fmla="*/ 1312127 h 2026318"/>
              <a:gd name="connsiteX14" fmla="*/ 338442 w 1421182"/>
              <a:gd name="connsiteY14" fmla="*/ 1258222 h 2026318"/>
              <a:gd name="connsiteX15" fmla="*/ 719 w 1421182"/>
              <a:gd name="connsiteY15" fmla="*/ 957545 h 2026318"/>
              <a:gd name="connsiteX0" fmla="*/ 719 w 1421182"/>
              <a:gd name="connsiteY0" fmla="*/ 957545 h 2295953"/>
              <a:gd name="connsiteX1" fmla="*/ 140932 w 1421182"/>
              <a:gd name="connsiteY1" fmla="*/ 1353319 h 2295953"/>
              <a:gd name="connsiteX2" fmla="*/ 309182 w 1421182"/>
              <a:gd name="connsiteY2" fmla="*/ 1711764 h 2295953"/>
              <a:gd name="connsiteX3" fmla="*/ 693290 w 1421182"/>
              <a:gd name="connsiteY3" fmla="*/ 2019121 h 2295953"/>
              <a:gd name="connsiteX4" fmla="*/ 722524 w 1421182"/>
              <a:gd name="connsiteY4" fmla="*/ 2295953 h 2295953"/>
              <a:gd name="connsiteX5" fmla="*/ 1311364 w 1421182"/>
              <a:gd name="connsiteY5" fmla="*/ 2026318 h 2295953"/>
              <a:gd name="connsiteX6" fmla="*/ 1421092 w 1421182"/>
              <a:gd name="connsiteY6" fmla="*/ 1126548 h 2295953"/>
              <a:gd name="connsiteX7" fmla="*/ 1152597 w 1421182"/>
              <a:gd name="connsiteY7" fmla="*/ 669082 h 2295953"/>
              <a:gd name="connsiteX8" fmla="*/ 1168953 w 1421182"/>
              <a:gd name="connsiteY8" fmla="*/ 968062 h 2295953"/>
              <a:gd name="connsiteX9" fmla="*/ 927050 w 1421182"/>
              <a:gd name="connsiteY9" fmla="*/ 614956 h 2295953"/>
              <a:gd name="connsiteX10" fmla="*/ 957315 w 1421182"/>
              <a:gd name="connsiteY10" fmla="*/ 944170 h 2295953"/>
              <a:gd name="connsiteX11" fmla="*/ 711016 w 1421182"/>
              <a:gd name="connsiteY11" fmla="*/ 569620 h 2295953"/>
              <a:gd name="connsiteX12" fmla="*/ 729319 w 1421182"/>
              <a:gd name="connsiteY12" fmla="*/ 957827 h 2295953"/>
              <a:gd name="connsiteX13" fmla="*/ 543268 w 1421182"/>
              <a:gd name="connsiteY13" fmla="*/ 8 h 2295953"/>
              <a:gd name="connsiteX14" fmla="*/ 473286 w 1421182"/>
              <a:gd name="connsiteY14" fmla="*/ 1312127 h 2295953"/>
              <a:gd name="connsiteX15" fmla="*/ 338442 w 1421182"/>
              <a:gd name="connsiteY15" fmla="*/ 1258222 h 2295953"/>
              <a:gd name="connsiteX16" fmla="*/ 719 w 1421182"/>
              <a:gd name="connsiteY16" fmla="*/ 957545 h 2295953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93290 w 1421182"/>
              <a:gd name="connsiteY3" fmla="*/ 2019121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26141 w 1421182"/>
              <a:gd name="connsiteY3" fmla="*/ 1985150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4785"/>
              <a:gd name="connsiteX1" fmla="*/ 140932 w 1421182"/>
              <a:gd name="connsiteY1" fmla="*/ 1353319 h 2314785"/>
              <a:gd name="connsiteX2" fmla="*/ 309182 w 1421182"/>
              <a:gd name="connsiteY2" fmla="*/ 1711764 h 2314785"/>
              <a:gd name="connsiteX3" fmla="*/ 626141 w 1421182"/>
              <a:gd name="connsiteY3" fmla="*/ 1985150 h 2314785"/>
              <a:gd name="connsiteX4" fmla="*/ 658780 w 1421182"/>
              <a:gd name="connsiteY4" fmla="*/ 2266927 h 2314785"/>
              <a:gd name="connsiteX5" fmla="*/ 1170733 w 1421182"/>
              <a:gd name="connsiteY5" fmla="*/ 2300858 h 2314785"/>
              <a:gd name="connsiteX6" fmla="*/ 1311364 w 1421182"/>
              <a:gd name="connsiteY6" fmla="*/ 2026318 h 2314785"/>
              <a:gd name="connsiteX7" fmla="*/ 1421092 w 1421182"/>
              <a:gd name="connsiteY7" fmla="*/ 1126548 h 2314785"/>
              <a:gd name="connsiteX8" fmla="*/ 1152597 w 1421182"/>
              <a:gd name="connsiteY8" fmla="*/ 669082 h 2314785"/>
              <a:gd name="connsiteX9" fmla="*/ 1168953 w 1421182"/>
              <a:gd name="connsiteY9" fmla="*/ 968062 h 2314785"/>
              <a:gd name="connsiteX10" fmla="*/ 927050 w 1421182"/>
              <a:gd name="connsiteY10" fmla="*/ 614956 h 2314785"/>
              <a:gd name="connsiteX11" fmla="*/ 957315 w 1421182"/>
              <a:gd name="connsiteY11" fmla="*/ 944170 h 2314785"/>
              <a:gd name="connsiteX12" fmla="*/ 711016 w 1421182"/>
              <a:gd name="connsiteY12" fmla="*/ 569620 h 2314785"/>
              <a:gd name="connsiteX13" fmla="*/ 729319 w 1421182"/>
              <a:gd name="connsiteY13" fmla="*/ 957827 h 2314785"/>
              <a:gd name="connsiteX14" fmla="*/ 543268 w 1421182"/>
              <a:gd name="connsiteY14" fmla="*/ 8 h 2314785"/>
              <a:gd name="connsiteX15" fmla="*/ 473286 w 1421182"/>
              <a:gd name="connsiteY15" fmla="*/ 1312127 h 2314785"/>
              <a:gd name="connsiteX16" fmla="*/ 338442 w 1421182"/>
              <a:gd name="connsiteY16" fmla="*/ 1258222 h 2314785"/>
              <a:gd name="connsiteX17" fmla="*/ 719 w 1421182"/>
              <a:gd name="connsiteY17" fmla="*/ 957545 h 2314785"/>
              <a:gd name="connsiteX0" fmla="*/ 719 w 1421182"/>
              <a:gd name="connsiteY0" fmla="*/ 957545 h 2323891"/>
              <a:gd name="connsiteX1" fmla="*/ 140932 w 1421182"/>
              <a:gd name="connsiteY1" fmla="*/ 1353319 h 2323891"/>
              <a:gd name="connsiteX2" fmla="*/ 309182 w 1421182"/>
              <a:gd name="connsiteY2" fmla="*/ 1711764 h 2323891"/>
              <a:gd name="connsiteX3" fmla="*/ 626141 w 1421182"/>
              <a:gd name="connsiteY3" fmla="*/ 1985150 h 2323891"/>
              <a:gd name="connsiteX4" fmla="*/ 658780 w 1421182"/>
              <a:gd name="connsiteY4" fmla="*/ 2266927 h 2323891"/>
              <a:gd name="connsiteX5" fmla="*/ 1170733 w 1421182"/>
              <a:gd name="connsiteY5" fmla="*/ 2300858 h 2323891"/>
              <a:gd name="connsiteX6" fmla="*/ 1311364 w 1421182"/>
              <a:gd name="connsiteY6" fmla="*/ 2026318 h 2323891"/>
              <a:gd name="connsiteX7" fmla="*/ 1421092 w 1421182"/>
              <a:gd name="connsiteY7" fmla="*/ 1126548 h 2323891"/>
              <a:gd name="connsiteX8" fmla="*/ 1152597 w 1421182"/>
              <a:gd name="connsiteY8" fmla="*/ 669082 h 2323891"/>
              <a:gd name="connsiteX9" fmla="*/ 1168953 w 1421182"/>
              <a:gd name="connsiteY9" fmla="*/ 968062 h 2323891"/>
              <a:gd name="connsiteX10" fmla="*/ 927050 w 1421182"/>
              <a:gd name="connsiteY10" fmla="*/ 614956 h 2323891"/>
              <a:gd name="connsiteX11" fmla="*/ 957315 w 1421182"/>
              <a:gd name="connsiteY11" fmla="*/ 944170 h 2323891"/>
              <a:gd name="connsiteX12" fmla="*/ 711016 w 1421182"/>
              <a:gd name="connsiteY12" fmla="*/ 569620 h 2323891"/>
              <a:gd name="connsiteX13" fmla="*/ 729319 w 1421182"/>
              <a:gd name="connsiteY13" fmla="*/ 957827 h 2323891"/>
              <a:gd name="connsiteX14" fmla="*/ 543268 w 1421182"/>
              <a:gd name="connsiteY14" fmla="*/ 8 h 2323891"/>
              <a:gd name="connsiteX15" fmla="*/ 473286 w 1421182"/>
              <a:gd name="connsiteY15" fmla="*/ 1312127 h 2323891"/>
              <a:gd name="connsiteX16" fmla="*/ 338442 w 1421182"/>
              <a:gd name="connsiteY16" fmla="*/ 1258222 h 2323891"/>
              <a:gd name="connsiteX17" fmla="*/ 719 w 1421182"/>
              <a:gd name="connsiteY17" fmla="*/ 957545 h 2323891"/>
              <a:gd name="connsiteX0" fmla="*/ 719 w 1421182"/>
              <a:gd name="connsiteY0" fmla="*/ 957545 h 2358736"/>
              <a:gd name="connsiteX1" fmla="*/ 140932 w 1421182"/>
              <a:gd name="connsiteY1" fmla="*/ 1353319 h 2358736"/>
              <a:gd name="connsiteX2" fmla="*/ 309182 w 1421182"/>
              <a:gd name="connsiteY2" fmla="*/ 1711764 h 2358736"/>
              <a:gd name="connsiteX3" fmla="*/ 626141 w 1421182"/>
              <a:gd name="connsiteY3" fmla="*/ 1985150 h 2358736"/>
              <a:gd name="connsiteX4" fmla="*/ 658780 w 1421182"/>
              <a:gd name="connsiteY4" fmla="*/ 2266927 h 2358736"/>
              <a:gd name="connsiteX5" fmla="*/ 1227989 w 1421182"/>
              <a:gd name="connsiteY5" fmla="*/ 2341644 h 2358736"/>
              <a:gd name="connsiteX6" fmla="*/ 1311364 w 1421182"/>
              <a:gd name="connsiteY6" fmla="*/ 2026318 h 2358736"/>
              <a:gd name="connsiteX7" fmla="*/ 1421092 w 1421182"/>
              <a:gd name="connsiteY7" fmla="*/ 1126548 h 2358736"/>
              <a:gd name="connsiteX8" fmla="*/ 1152597 w 1421182"/>
              <a:gd name="connsiteY8" fmla="*/ 669082 h 2358736"/>
              <a:gd name="connsiteX9" fmla="*/ 1168953 w 1421182"/>
              <a:gd name="connsiteY9" fmla="*/ 968062 h 2358736"/>
              <a:gd name="connsiteX10" fmla="*/ 927050 w 1421182"/>
              <a:gd name="connsiteY10" fmla="*/ 614956 h 2358736"/>
              <a:gd name="connsiteX11" fmla="*/ 957315 w 1421182"/>
              <a:gd name="connsiteY11" fmla="*/ 944170 h 2358736"/>
              <a:gd name="connsiteX12" fmla="*/ 711016 w 1421182"/>
              <a:gd name="connsiteY12" fmla="*/ 569620 h 2358736"/>
              <a:gd name="connsiteX13" fmla="*/ 729319 w 1421182"/>
              <a:gd name="connsiteY13" fmla="*/ 957827 h 2358736"/>
              <a:gd name="connsiteX14" fmla="*/ 543268 w 1421182"/>
              <a:gd name="connsiteY14" fmla="*/ 8 h 2358736"/>
              <a:gd name="connsiteX15" fmla="*/ 473286 w 1421182"/>
              <a:gd name="connsiteY15" fmla="*/ 1312127 h 2358736"/>
              <a:gd name="connsiteX16" fmla="*/ 338442 w 1421182"/>
              <a:gd name="connsiteY16" fmla="*/ 1258222 h 2358736"/>
              <a:gd name="connsiteX17" fmla="*/ 719 w 1421182"/>
              <a:gd name="connsiteY17" fmla="*/ 957545 h 2358736"/>
              <a:gd name="connsiteX0" fmla="*/ 719 w 1421182"/>
              <a:gd name="connsiteY0" fmla="*/ 957545 h 2341644"/>
              <a:gd name="connsiteX1" fmla="*/ 140932 w 1421182"/>
              <a:gd name="connsiteY1" fmla="*/ 1353319 h 2341644"/>
              <a:gd name="connsiteX2" fmla="*/ 309182 w 1421182"/>
              <a:gd name="connsiteY2" fmla="*/ 1711764 h 2341644"/>
              <a:gd name="connsiteX3" fmla="*/ 626141 w 1421182"/>
              <a:gd name="connsiteY3" fmla="*/ 1985150 h 2341644"/>
              <a:gd name="connsiteX4" fmla="*/ 658780 w 1421182"/>
              <a:gd name="connsiteY4" fmla="*/ 2266927 h 2341644"/>
              <a:gd name="connsiteX5" fmla="*/ 1227989 w 1421182"/>
              <a:gd name="connsiteY5" fmla="*/ 2341644 h 2341644"/>
              <a:gd name="connsiteX6" fmla="*/ 1311364 w 1421182"/>
              <a:gd name="connsiteY6" fmla="*/ 2026318 h 2341644"/>
              <a:gd name="connsiteX7" fmla="*/ 1421092 w 1421182"/>
              <a:gd name="connsiteY7" fmla="*/ 1126548 h 2341644"/>
              <a:gd name="connsiteX8" fmla="*/ 1152597 w 1421182"/>
              <a:gd name="connsiteY8" fmla="*/ 669082 h 2341644"/>
              <a:gd name="connsiteX9" fmla="*/ 1168953 w 1421182"/>
              <a:gd name="connsiteY9" fmla="*/ 968062 h 2341644"/>
              <a:gd name="connsiteX10" fmla="*/ 927050 w 1421182"/>
              <a:gd name="connsiteY10" fmla="*/ 614956 h 2341644"/>
              <a:gd name="connsiteX11" fmla="*/ 957315 w 1421182"/>
              <a:gd name="connsiteY11" fmla="*/ 944170 h 2341644"/>
              <a:gd name="connsiteX12" fmla="*/ 711016 w 1421182"/>
              <a:gd name="connsiteY12" fmla="*/ 569620 h 2341644"/>
              <a:gd name="connsiteX13" fmla="*/ 729319 w 1421182"/>
              <a:gd name="connsiteY13" fmla="*/ 957827 h 2341644"/>
              <a:gd name="connsiteX14" fmla="*/ 543268 w 1421182"/>
              <a:gd name="connsiteY14" fmla="*/ 8 h 2341644"/>
              <a:gd name="connsiteX15" fmla="*/ 473286 w 1421182"/>
              <a:gd name="connsiteY15" fmla="*/ 1312127 h 2341644"/>
              <a:gd name="connsiteX16" fmla="*/ 338442 w 1421182"/>
              <a:gd name="connsiteY16" fmla="*/ 1258222 h 2341644"/>
              <a:gd name="connsiteX17" fmla="*/ 719 w 1421182"/>
              <a:gd name="connsiteY17" fmla="*/ 957545 h 2341644"/>
              <a:gd name="connsiteX0" fmla="*/ 719 w 1421092"/>
              <a:gd name="connsiteY0" fmla="*/ 957545 h 2341644"/>
              <a:gd name="connsiteX1" fmla="*/ 140932 w 1421092"/>
              <a:gd name="connsiteY1" fmla="*/ 1353319 h 2341644"/>
              <a:gd name="connsiteX2" fmla="*/ 309182 w 1421092"/>
              <a:gd name="connsiteY2" fmla="*/ 1711764 h 2341644"/>
              <a:gd name="connsiteX3" fmla="*/ 626141 w 1421092"/>
              <a:gd name="connsiteY3" fmla="*/ 1985150 h 2341644"/>
              <a:gd name="connsiteX4" fmla="*/ 658780 w 1421092"/>
              <a:gd name="connsiteY4" fmla="*/ 2266927 h 2341644"/>
              <a:gd name="connsiteX5" fmla="*/ 1227989 w 1421092"/>
              <a:gd name="connsiteY5" fmla="*/ 2341644 h 2341644"/>
              <a:gd name="connsiteX6" fmla="*/ 1262460 w 1421092"/>
              <a:gd name="connsiteY6" fmla="*/ 1987074 h 2341644"/>
              <a:gd name="connsiteX7" fmla="*/ 1421092 w 1421092"/>
              <a:gd name="connsiteY7" fmla="*/ 1126548 h 2341644"/>
              <a:gd name="connsiteX8" fmla="*/ 1152597 w 1421092"/>
              <a:gd name="connsiteY8" fmla="*/ 669082 h 2341644"/>
              <a:gd name="connsiteX9" fmla="*/ 1168953 w 1421092"/>
              <a:gd name="connsiteY9" fmla="*/ 968062 h 2341644"/>
              <a:gd name="connsiteX10" fmla="*/ 927050 w 1421092"/>
              <a:gd name="connsiteY10" fmla="*/ 614956 h 2341644"/>
              <a:gd name="connsiteX11" fmla="*/ 957315 w 1421092"/>
              <a:gd name="connsiteY11" fmla="*/ 944170 h 2341644"/>
              <a:gd name="connsiteX12" fmla="*/ 711016 w 1421092"/>
              <a:gd name="connsiteY12" fmla="*/ 569620 h 2341644"/>
              <a:gd name="connsiteX13" fmla="*/ 729319 w 1421092"/>
              <a:gd name="connsiteY13" fmla="*/ 957827 h 2341644"/>
              <a:gd name="connsiteX14" fmla="*/ 543268 w 1421092"/>
              <a:gd name="connsiteY14" fmla="*/ 8 h 2341644"/>
              <a:gd name="connsiteX15" fmla="*/ 473286 w 1421092"/>
              <a:gd name="connsiteY15" fmla="*/ 1312127 h 2341644"/>
              <a:gd name="connsiteX16" fmla="*/ 338442 w 1421092"/>
              <a:gd name="connsiteY16" fmla="*/ 1258222 h 2341644"/>
              <a:gd name="connsiteX17" fmla="*/ 719 w 1421092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557331 w 1421109"/>
              <a:gd name="connsiteY4" fmla="*/ 2278453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01148 w 1421109"/>
              <a:gd name="connsiteY4" fmla="*/ 2297232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10754"/>
              <a:gd name="connsiteX1" fmla="*/ 140932 w 1421109"/>
              <a:gd name="connsiteY1" fmla="*/ 1353319 h 2310754"/>
              <a:gd name="connsiteX2" fmla="*/ 309182 w 1421109"/>
              <a:gd name="connsiteY2" fmla="*/ 1711764 h 2310754"/>
              <a:gd name="connsiteX3" fmla="*/ 548773 w 1421109"/>
              <a:gd name="connsiteY3" fmla="*/ 1936338 h 2310754"/>
              <a:gd name="connsiteX4" fmla="*/ 601148 w 1421109"/>
              <a:gd name="connsiteY4" fmla="*/ 2297232 h 2310754"/>
              <a:gd name="connsiteX5" fmla="*/ 1253027 w 1421109"/>
              <a:gd name="connsiteY5" fmla="*/ 2310347 h 2310754"/>
              <a:gd name="connsiteX6" fmla="*/ 1262460 w 1421109"/>
              <a:gd name="connsiteY6" fmla="*/ 1987074 h 2310754"/>
              <a:gd name="connsiteX7" fmla="*/ 1421092 w 1421109"/>
              <a:gd name="connsiteY7" fmla="*/ 1126548 h 2310754"/>
              <a:gd name="connsiteX8" fmla="*/ 1152597 w 1421109"/>
              <a:gd name="connsiteY8" fmla="*/ 669082 h 2310754"/>
              <a:gd name="connsiteX9" fmla="*/ 1168953 w 1421109"/>
              <a:gd name="connsiteY9" fmla="*/ 968062 h 2310754"/>
              <a:gd name="connsiteX10" fmla="*/ 927050 w 1421109"/>
              <a:gd name="connsiteY10" fmla="*/ 614956 h 2310754"/>
              <a:gd name="connsiteX11" fmla="*/ 957315 w 1421109"/>
              <a:gd name="connsiteY11" fmla="*/ 944170 h 2310754"/>
              <a:gd name="connsiteX12" fmla="*/ 711016 w 1421109"/>
              <a:gd name="connsiteY12" fmla="*/ 569620 h 2310754"/>
              <a:gd name="connsiteX13" fmla="*/ 729319 w 1421109"/>
              <a:gd name="connsiteY13" fmla="*/ 957827 h 2310754"/>
              <a:gd name="connsiteX14" fmla="*/ 543268 w 1421109"/>
              <a:gd name="connsiteY14" fmla="*/ 8 h 2310754"/>
              <a:gd name="connsiteX15" fmla="*/ 473286 w 1421109"/>
              <a:gd name="connsiteY15" fmla="*/ 1312127 h 2310754"/>
              <a:gd name="connsiteX16" fmla="*/ 338442 w 1421109"/>
              <a:gd name="connsiteY16" fmla="*/ 1258222 h 2310754"/>
              <a:gd name="connsiteX17" fmla="*/ 719 w 1421109"/>
              <a:gd name="connsiteY17" fmla="*/ 957545 h 2310754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601148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347"/>
              <a:gd name="connsiteX1" fmla="*/ 140932 w 1421109"/>
              <a:gd name="connsiteY1" fmla="*/ 1353319 h 2310347"/>
              <a:gd name="connsiteX2" fmla="*/ 309182 w 1421109"/>
              <a:gd name="connsiteY2" fmla="*/ 1711764 h 2310347"/>
              <a:gd name="connsiteX3" fmla="*/ 548773 w 1421109"/>
              <a:gd name="connsiteY3" fmla="*/ 1936338 h 2310347"/>
              <a:gd name="connsiteX4" fmla="*/ 582370 w 1421109"/>
              <a:gd name="connsiteY4" fmla="*/ 2297232 h 2310347"/>
              <a:gd name="connsiteX5" fmla="*/ 1253027 w 1421109"/>
              <a:gd name="connsiteY5" fmla="*/ 2310347 h 2310347"/>
              <a:gd name="connsiteX6" fmla="*/ 1262460 w 1421109"/>
              <a:gd name="connsiteY6" fmla="*/ 1987074 h 2310347"/>
              <a:gd name="connsiteX7" fmla="*/ 1421092 w 1421109"/>
              <a:gd name="connsiteY7" fmla="*/ 1126548 h 2310347"/>
              <a:gd name="connsiteX8" fmla="*/ 1152597 w 1421109"/>
              <a:gd name="connsiteY8" fmla="*/ 669082 h 2310347"/>
              <a:gd name="connsiteX9" fmla="*/ 1168953 w 1421109"/>
              <a:gd name="connsiteY9" fmla="*/ 968062 h 2310347"/>
              <a:gd name="connsiteX10" fmla="*/ 927050 w 1421109"/>
              <a:gd name="connsiteY10" fmla="*/ 614956 h 2310347"/>
              <a:gd name="connsiteX11" fmla="*/ 957315 w 1421109"/>
              <a:gd name="connsiteY11" fmla="*/ 944170 h 2310347"/>
              <a:gd name="connsiteX12" fmla="*/ 711016 w 1421109"/>
              <a:gd name="connsiteY12" fmla="*/ 569620 h 2310347"/>
              <a:gd name="connsiteX13" fmla="*/ 729319 w 1421109"/>
              <a:gd name="connsiteY13" fmla="*/ 957827 h 2310347"/>
              <a:gd name="connsiteX14" fmla="*/ 543268 w 1421109"/>
              <a:gd name="connsiteY14" fmla="*/ 8 h 2310347"/>
              <a:gd name="connsiteX15" fmla="*/ 473286 w 1421109"/>
              <a:gd name="connsiteY15" fmla="*/ 1312127 h 2310347"/>
              <a:gd name="connsiteX16" fmla="*/ 338442 w 1421109"/>
              <a:gd name="connsiteY16" fmla="*/ 1258222 h 2310347"/>
              <a:gd name="connsiteX17" fmla="*/ 719 w 1421109"/>
              <a:gd name="connsiteY17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6650"/>
              <a:gd name="connsiteY0" fmla="*/ 957545 h 2310347"/>
              <a:gd name="connsiteX1" fmla="*/ 140932 w 1426650"/>
              <a:gd name="connsiteY1" fmla="*/ 1353319 h 2310347"/>
              <a:gd name="connsiteX2" fmla="*/ 309182 w 1426650"/>
              <a:gd name="connsiteY2" fmla="*/ 1711764 h 2310347"/>
              <a:gd name="connsiteX3" fmla="*/ 548773 w 1426650"/>
              <a:gd name="connsiteY3" fmla="*/ 1936338 h 2310347"/>
              <a:gd name="connsiteX4" fmla="*/ 582370 w 1426650"/>
              <a:gd name="connsiteY4" fmla="*/ 2297232 h 2310347"/>
              <a:gd name="connsiteX5" fmla="*/ 1253027 w 1426650"/>
              <a:gd name="connsiteY5" fmla="*/ 2310347 h 2310347"/>
              <a:gd name="connsiteX6" fmla="*/ 1262460 w 1426650"/>
              <a:gd name="connsiteY6" fmla="*/ 1987074 h 2310347"/>
              <a:gd name="connsiteX7" fmla="*/ 1421092 w 1426650"/>
              <a:gd name="connsiteY7" fmla="*/ 1126548 h 2310347"/>
              <a:gd name="connsiteX8" fmla="*/ 1393246 w 1426650"/>
              <a:gd name="connsiteY8" fmla="*/ 734522 h 2310347"/>
              <a:gd name="connsiteX9" fmla="*/ 1186368 w 1426650"/>
              <a:gd name="connsiteY9" fmla="*/ 644961 h 2310347"/>
              <a:gd name="connsiteX10" fmla="*/ 1168953 w 1426650"/>
              <a:gd name="connsiteY10" fmla="*/ 968062 h 2310347"/>
              <a:gd name="connsiteX11" fmla="*/ 1156855 w 1426650"/>
              <a:gd name="connsiteY11" fmla="*/ 657333 h 2310347"/>
              <a:gd name="connsiteX12" fmla="*/ 927050 w 1426650"/>
              <a:gd name="connsiteY12" fmla="*/ 614956 h 2310347"/>
              <a:gd name="connsiteX13" fmla="*/ 957315 w 1426650"/>
              <a:gd name="connsiteY13" fmla="*/ 944170 h 2310347"/>
              <a:gd name="connsiteX14" fmla="*/ 711016 w 1426650"/>
              <a:gd name="connsiteY14" fmla="*/ 569620 h 2310347"/>
              <a:gd name="connsiteX15" fmla="*/ 729319 w 1426650"/>
              <a:gd name="connsiteY15" fmla="*/ 957827 h 2310347"/>
              <a:gd name="connsiteX16" fmla="*/ 543268 w 1426650"/>
              <a:gd name="connsiteY16" fmla="*/ 8 h 2310347"/>
              <a:gd name="connsiteX17" fmla="*/ 473286 w 1426650"/>
              <a:gd name="connsiteY17" fmla="*/ 1312127 h 2310347"/>
              <a:gd name="connsiteX18" fmla="*/ 338442 w 1426650"/>
              <a:gd name="connsiteY18" fmla="*/ 1258222 h 2310347"/>
              <a:gd name="connsiteX19" fmla="*/ 719 w 1426650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711016 w 1422362"/>
              <a:gd name="connsiteY14" fmla="*/ 569620 h 2310347"/>
              <a:gd name="connsiteX15" fmla="*/ 729319 w 1422362"/>
              <a:gd name="connsiteY15" fmla="*/ 957827 h 2310347"/>
              <a:gd name="connsiteX16" fmla="*/ 543268 w 1422362"/>
              <a:gd name="connsiteY16" fmla="*/ 8 h 2310347"/>
              <a:gd name="connsiteX17" fmla="*/ 473286 w 1422362"/>
              <a:gd name="connsiteY17" fmla="*/ 1312127 h 2310347"/>
              <a:gd name="connsiteX18" fmla="*/ 338442 w 1422362"/>
              <a:gd name="connsiteY18" fmla="*/ 1258222 h 2310347"/>
              <a:gd name="connsiteX19" fmla="*/ 719 w 1422362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5260 h 2378062"/>
              <a:gd name="connsiteX1" fmla="*/ 140932 w 1422362"/>
              <a:gd name="connsiteY1" fmla="*/ 1421034 h 2378062"/>
              <a:gd name="connsiteX2" fmla="*/ 309182 w 1422362"/>
              <a:gd name="connsiteY2" fmla="*/ 1779479 h 2378062"/>
              <a:gd name="connsiteX3" fmla="*/ 548773 w 1422362"/>
              <a:gd name="connsiteY3" fmla="*/ 2004053 h 2378062"/>
              <a:gd name="connsiteX4" fmla="*/ 582370 w 1422362"/>
              <a:gd name="connsiteY4" fmla="*/ 2364947 h 2378062"/>
              <a:gd name="connsiteX5" fmla="*/ 1253027 w 1422362"/>
              <a:gd name="connsiteY5" fmla="*/ 2378062 h 2378062"/>
              <a:gd name="connsiteX6" fmla="*/ 1262460 w 1422362"/>
              <a:gd name="connsiteY6" fmla="*/ 2054789 h 2378062"/>
              <a:gd name="connsiteX7" fmla="*/ 1421092 w 1422362"/>
              <a:gd name="connsiteY7" fmla="*/ 1194263 h 2378062"/>
              <a:gd name="connsiteX8" fmla="*/ 1369124 w 1422362"/>
              <a:gd name="connsiteY8" fmla="*/ 768467 h 2378062"/>
              <a:gd name="connsiteX9" fmla="*/ 1176719 w 1422362"/>
              <a:gd name="connsiteY9" fmla="*/ 736798 h 2378062"/>
              <a:gd name="connsiteX10" fmla="*/ 1168953 w 1422362"/>
              <a:gd name="connsiteY10" fmla="*/ 1035777 h 2378062"/>
              <a:gd name="connsiteX11" fmla="*/ 1156855 w 1422362"/>
              <a:gd name="connsiteY11" fmla="*/ 725048 h 2378062"/>
              <a:gd name="connsiteX12" fmla="*/ 927050 w 1422362"/>
              <a:gd name="connsiteY12" fmla="*/ 682671 h 2378062"/>
              <a:gd name="connsiteX13" fmla="*/ 957315 w 1422362"/>
              <a:gd name="connsiteY13" fmla="*/ 1011885 h 2378062"/>
              <a:gd name="connsiteX14" fmla="*/ 905990 w 1422362"/>
              <a:gd name="connsiteY14" fmla="*/ 681629 h 2378062"/>
              <a:gd name="connsiteX15" fmla="*/ 711016 w 1422362"/>
              <a:gd name="connsiteY15" fmla="*/ 637335 h 2378062"/>
              <a:gd name="connsiteX16" fmla="*/ 729319 w 1422362"/>
              <a:gd name="connsiteY16" fmla="*/ 1025542 h 2378062"/>
              <a:gd name="connsiteX17" fmla="*/ 543268 w 1422362"/>
              <a:gd name="connsiteY17" fmla="*/ 67723 h 2378062"/>
              <a:gd name="connsiteX18" fmla="*/ 471802 w 1422362"/>
              <a:gd name="connsiteY18" fmla="*/ 213672 h 2378062"/>
              <a:gd name="connsiteX19" fmla="*/ 473286 w 1422362"/>
              <a:gd name="connsiteY19" fmla="*/ 1379842 h 2378062"/>
              <a:gd name="connsiteX20" fmla="*/ 338442 w 1422362"/>
              <a:gd name="connsiteY20" fmla="*/ 1325937 h 2378062"/>
              <a:gd name="connsiteX21" fmla="*/ 719 w 1422362"/>
              <a:gd name="connsiteY21" fmla="*/ 1025260 h 2378062"/>
              <a:gd name="connsiteX0" fmla="*/ 719 w 1422362"/>
              <a:gd name="connsiteY0" fmla="*/ 1011512 h 2364314"/>
              <a:gd name="connsiteX1" fmla="*/ 140932 w 1422362"/>
              <a:gd name="connsiteY1" fmla="*/ 1407286 h 2364314"/>
              <a:gd name="connsiteX2" fmla="*/ 309182 w 1422362"/>
              <a:gd name="connsiteY2" fmla="*/ 1765731 h 2364314"/>
              <a:gd name="connsiteX3" fmla="*/ 548773 w 1422362"/>
              <a:gd name="connsiteY3" fmla="*/ 1990305 h 2364314"/>
              <a:gd name="connsiteX4" fmla="*/ 582370 w 1422362"/>
              <a:gd name="connsiteY4" fmla="*/ 2351199 h 2364314"/>
              <a:gd name="connsiteX5" fmla="*/ 1253027 w 1422362"/>
              <a:gd name="connsiteY5" fmla="*/ 2364314 h 2364314"/>
              <a:gd name="connsiteX6" fmla="*/ 1262460 w 1422362"/>
              <a:gd name="connsiteY6" fmla="*/ 2041041 h 2364314"/>
              <a:gd name="connsiteX7" fmla="*/ 1421092 w 1422362"/>
              <a:gd name="connsiteY7" fmla="*/ 1180515 h 2364314"/>
              <a:gd name="connsiteX8" fmla="*/ 1369124 w 1422362"/>
              <a:gd name="connsiteY8" fmla="*/ 754719 h 2364314"/>
              <a:gd name="connsiteX9" fmla="*/ 1176719 w 1422362"/>
              <a:gd name="connsiteY9" fmla="*/ 723050 h 2364314"/>
              <a:gd name="connsiteX10" fmla="*/ 1168953 w 1422362"/>
              <a:gd name="connsiteY10" fmla="*/ 1022029 h 2364314"/>
              <a:gd name="connsiteX11" fmla="*/ 1156855 w 1422362"/>
              <a:gd name="connsiteY11" fmla="*/ 711300 h 2364314"/>
              <a:gd name="connsiteX12" fmla="*/ 927050 w 1422362"/>
              <a:gd name="connsiteY12" fmla="*/ 668923 h 2364314"/>
              <a:gd name="connsiteX13" fmla="*/ 957315 w 1422362"/>
              <a:gd name="connsiteY13" fmla="*/ 998137 h 2364314"/>
              <a:gd name="connsiteX14" fmla="*/ 905990 w 1422362"/>
              <a:gd name="connsiteY14" fmla="*/ 667881 h 2364314"/>
              <a:gd name="connsiteX15" fmla="*/ 711016 w 1422362"/>
              <a:gd name="connsiteY15" fmla="*/ 623587 h 2364314"/>
              <a:gd name="connsiteX16" fmla="*/ 729319 w 1422362"/>
              <a:gd name="connsiteY16" fmla="*/ 1011794 h 2364314"/>
              <a:gd name="connsiteX17" fmla="*/ 630106 w 1422362"/>
              <a:gd name="connsiteY17" fmla="*/ 73272 h 2364314"/>
              <a:gd name="connsiteX18" fmla="*/ 471802 w 1422362"/>
              <a:gd name="connsiteY18" fmla="*/ 199924 h 2364314"/>
              <a:gd name="connsiteX19" fmla="*/ 473286 w 1422362"/>
              <a:gd name="connsiteY19" fmla="*/ 1366094 h 2364314"/>
              <a:gd name="connsiteX20" fmla="*/ 338442 w 1422362"/>
              <a:gd name="connsiteY20" fmla="*/ 1312189 h 2364314"/>
              <a:gd name="connsiteX21" fmla="*/ 719 w 1422362"/>
              <a:gd name="connsiteY21" fmla="*/ 1011512 h 2364314"/>
              <a:gd name="connsiteX0" fmla="*/ 719 w 1422362"/>
              <a:gd name="connsiteY0" fmla="*/ 938672 h 2291474"/>
              <a:gd name="connsiteX1" fmla="*/ 140932 w 1422362"/>
              <a:gd name="connsiteY1" fmla="*/ 1334446 h 2291474"/>
              <a:gd name="connsiteX2" fmla="*/ 309182 w 1422362"/>
              <a:gd name="connsiteY2" fmla="*/ 1692891 h 2291474"/>
              <a:gd name="connsiteX3" fmla="*/ 548773 w 1422362"/>
              <a:gd name="connsiteY3" fmla="*/ 1917465 h 2291474"/>
              <a:gd name="connsiteX4" fmla="*/ 582370 w 1422362"/>
              <a:gd name="connsiteY4" fmla="*/ 2278359 h 2291474"/>
              <a:gd name="connsiteX5" fmla="*/ 1253027 w 1422362"/>
              <a:gd name="connsiteY5" fmla="*/ 2291474 h 2291474"/>
              <a:gd name="connsiteX6" fmla="*/ 1262460 w 1422362"/>
              <a:gd name="connsiteY6" fmla="*/ 1968201 h 2291474"/>
              <a:gd name="connsiteX7" fmla="*/ 1421092 w 1422362"/>
              <a:gd name="connsiteY7" fmla="*/ 1107675 h 2291474"/>
              <a:gd name="connsiteX8" fmla="*/ 1369124 w 1422362"/>
              <a:gd name="connsiteY8" fmla="*/ 681879 h 2291474"/>
              <a:gd name="connsiteX9" fmla="*/ 1176719 w 1422362"/>
              <a:gd name="connsiteY9" fmla="*/ 650210 h 2291474"/>
              <a:gd name="connsiteX10" fmla="*/ 1168953 w 1422362"/>
              <a:gd name="connsiteY10" fmla="*/ 949189 h 2291474"/>
              <a:gd name="connsiteX11" fmla="*/ 1156855 w 1422362"/>
              <a:gd name="connsiteY11" fmla="*/ 638460 h 2291474"/>
              <a:gd name="connsiteX12" fmla="*/ 927050 w 1422362"/>
              <a:gd name="connsiteY12" fmla="*/ 596083 h 2291474"/>
              <a:gd name="connsiteX13" fmla="*/ 957315 w 1422362"/>
              <a:gd name="connsiteY13" fmla="*/ 925297 h 2291474"/>
              <a:gd name="connsiteX14" fmla="*/ 905990 w 1422362"/>
              <a:gd name="connsiteY14" fmla="*/ 595041 h 2291474"/>
              <a:gd name="connsiteX15" fmla="*/ 711016 w 1422362"/>
              <a:gd name="connsiteY15" fmla="*/ 550747 h 2291474"/>
              <a:gd name="connsiteX16" fmla="*/ 729319 w 1422362"/>
              <a:gd name="connsiteY16" fmla="*/ 938954 h 2291474"/>
              <a:gd name="connsiteX17" fmla="*/ 673525 w 1422362"/>
              <a:gd name="connsiteY17" fmla="*/ 130688 h 2291474"/>
              <a:gd name="connsiteX18" fmla="*/ 471802 w 1422362"/>
              <a:gd name="connsiteY18" fmla="*/ 127084 h 2291474"/>
              <a:gd name="connsiteX19" fmla="*/ 473286 w 1422362"/>
              <a:gd name="connsiteY19" fmla="*/ 1293254 h 2291474"/>
              <a:gd name="connsiteX20" fmla="*/ 338442 w 1422362"/>
              <a:gd name="connsiteY20" fmla="*/ 1239349 h 2291474"/>
              <a:gd name="connsiteX21" fmla="*/ 719 w 1422362"/>
              <a:gd name="connsiteY21" fmla="*/ 938672 h 2291474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14198 h 2267000"/>
              <a:gd name="connsiteX1" fmla="*/ 140932 w 1422362"/>
              <a:gd name="connsiteY1" fmla="*/ 1309972 h 2267000"/>
              <a:gd name="connsiteX2" fmla="*/ 309182 w 1422362"/>
              <a:gd name="connsiteY2" fmla="*/ 1668417 h 2267000"/>
              <a:gd name="connsiteX3" fmla="*/ 548773 w 1422362"/>
              <a:gd name="connsiteY3" fmla="*/ 1892991 h 2267000"/>
              <a:gd name="connsiteX4" fmla="*/ 582370 w 1422362"/>
              <a:gd name="connsiteY4" fmla="*/ 2253885 h 2267000"/>
              <a:gd name="connsiteX5" fmla="*/ 1253027 w 1422362"/>
              <a:gd name="connsiteY5" fmla="*/ 2267000 h 2267000"/>
              <a:gd name="connsiteX6" fmla="*/ 1262460 w 1422362"/>
              <a:gd name="connsiteY6" fmla="*/ 1943727 h 2267000"/>
              <a:gd name="connsiteX7" fmla="*/ 1421092 w 1422362"/>
              <a:gd name="connsiteY7" fmla="*/ 1083201 h 2267000"/>
              <a:gd name="connsiteX8" fmla="*/ 1369124 w 1422362"/>
              <a:gd name="connsiteY8" fmla="*/ 657405 h 2267000"/>
              <a:gd name="connsiteX9" fmla="*/ 1176719 w 1422362"/>
              <a:gd name="connsiteY9" fmla="*/ 625736 h 2267000"/>
              <a:gd name="connsiteX10" fmla="*/ 1168953 w 1422362"/>
              <a:gd name="connsiteY10" fmla="*/ 924715 h 2267000"/>
              <a:gd name="connsiteX11" fmla="*/ 1156855 w 1422362"/>
              <a:gd name="connsiteY11" fmla="*/ 613986 h 2267000"/>
              <a:gd name="connsiteX12" fmla="*/ 927050 w 1422362"/>
              <a:gd name="connsiteY12" fmla="*/ 571609 h 2267000"/>
              <a:gd name="connsiteX13" fmla="*/ 957315 w 1422362"/>
              <a:gd name="connsiteY13" fmla="*/ 900823 h 2267000"/>
              <a:gd name="connsiteX14" fmla="*/ 905990 w 1422362"/>
              <a:gd name="connsiteY14" fmla="*/ 570567 h 2267000"/>
              <a:gd name="connsiteX15" fmla="*/ 711016 w 1422362"/>
              <a:gd name="connsiteY15" fmla="*/ 526273 h 2267000"/>
              <a:gd name="connsiteX16" fmla="*/ 714846 w 1422362"/>
              <a:gd name="connsiteY16" fmla="*/ 914480 h 2267000"/>
              <a:gd name="connsiteX17" fmla="*/ 673525 w 1422362"/>
              <a:gd name="connsiteY17" fmla="*/ 106214 h 2267000"/>
              <a:gd name="connsiteX18" fmla="*/ 486275 w 1422362"/>
              <a:gd name="connsiteY18" fmla="*/ 174974 h 2267000"/>
              <a:gd name="connsiteX19" fmla="*/ 473286 w 1422362"/>
              <a:gd name="connsiteY19" fmla="*/ 1268780 h 2267000"/>
              <a:gd name="connsiteX20" fmla="*/ 338442 w 1422362"/>
              <a:gd name="connsiteY20" fmla="*/ 1214875 h 2267000"/>
              <a:gd name="connsiteX21" fmla="*/ 719 w 1422362"/>
              <a:gd name="connsiteY21" fmla="*/ 914198 h 2267000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904644 h 2257446"/>
              <a:gd name="connsiteX1" fmla="*/ 140932 w 1422362"/>
              <a:gd name="connsiteY1" fmla="*/ 1300418 h 2257446"/>
              <a:gd name="connsiteX2" fmla="*/ 309182 w 1422362"/>
              <a:gd name="connsiteY2" fmla="*/ 1658863 h 2257446"/>
              <a:gd name="connsiteX3" fmla="*/ 548773 w 1422362"/>
              <a:gd name="connsiteY3" fmla="*/ 1883437 h 2257446"/>
              <a:gd name="connsiteX4" fmla="*/ 582370 w 1422362"/>
              <a:gd name="connsiteY4" fmla="*/ 2244331 h 2257446"/>
              <a:gd name="connsiteX5" fmla="*/ 1253027 w 1422362"/>
              <a:gd name="connsiteY5" fmla="*/ 2257446 h 2257446"/>
              <a:gd name="connsiteX6" fmla="*/ 1262460 w 1422362"/>
              <a:gd name="connsiteY6" fmla="*/ 1934173 h 2257446"/>
              <a:gd name="connsiteX7" fmla="*/ 1421092 w 1422362"/>
              <a:gd name="connsiteY7" fmla="*/ 1073647 h 2257446"/>
              <a:gd name="connsiteX8" fmla="*/ 1369124 w 1422362"/>
              <a:gd name="connsiteY8" fmla="*/ 647851 h 2257446"/>
              <a:gd name="connsiteX9" fmla="*/ 1176719 w 1422362"/>
              <a:gd name="connsiteY9" fmla="*/ 616182 h 2257446"/>
              <a:gd name="connsiteX10" fmla="*/ 1168953 w 1422362"/>
              <a:gd name="connsiteY10" fmla="*/ 915161 h 2257446"/>
              <a:gd name="connsiteX11" fmla="*/ 1156855 w 1422362"/>
              <a:gd name="connsiteY11" fmla="*/ 604432 h 2257446"/>
              <a:gd name="connsiteX12" fmla="*/ 927050 w 1422362"/>
              <a:gd name="connsiteY12" fmla="*/ 562055 h 2257446"/>
              <a:gd name="connsiteX13" fmla="*/ 957315 w 1422362"/>
              <a:gd name="connsiteY13" fmla="*/ 891269 h 2257446"/>
              <a:gd name="connsiteX14" fmla="*/ 905990 w 1422362"/>
              <a:gd name="connsiteY14" fmla="*/ 561013 h 2257446"/>
              <a:gd name="connsiteX15" fmla="*/ 711016 w 1422362"/>
              <a:gd name="connsiteY15" fmla="*/ 516719 h 2257446"/>
              <a:gd name="connsiteX16" fmla="*/ 714846 w 1422362"/>
              <a:gd name="connsiteY16" fmla="*/ 904926 h 2257446"/>
              <a:gd name="connsiteX17" fmla="*/ 683174 w 1422362"/>
              <a:gd name="connsiteY17" fmla="*/ 125606 h 2257446"/>
              <a:gd name="connsiteX18" fmla="*/ 486275 w 1422362"/>
              <a:gd name="connsiteY18" fmla="*/ 165420 h 2257446"/>
              <a:gd name="connsiteX19" fmla="*/ 473286 w 1422362"/>
              <a:gd name="connsiteY19" fmla="*/ 1259226 h 2257446"/>
              <a:gd name="connsiteX20" fmla="*/ 338442 w 1422362"/>
              <a:gd name="connsiteY20" fmla="*/ 1205321 h 2257446"/>
              <a:gd name="connsiteX21" fmla="*/ 719 w 1422362"/>
              <a:gd name="connsiteY21" fmla="*/ 904644 h 2257446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73286 w 1422362"/>
              <a:gd name="connsiteY19" fmla="*/ 1255537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0 w 1494007"/>
              <a:gd name="connsiteY0" fmla="*/ 886482 h 2253757"/>
              <a:gd name="connsiteX1" fmla="*/ 212577 w 1494007"/>
              <a:gd name="connsiteY1" fmla="*/ 1296729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115210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147622"/>
              <a:gd name="connsiteX1" fmla="*/ 202929 w 1494007"/>
              <a:gd name="connsiteY1" fmla="*/ 1320850 h 2147622"/>
              <a:gd name="connsiteX2" fmla="*/ 438719 w 1494007"/>
              <a:gd name="connsiteY2" fmla="*/ 1655174 h 2147622"/>
              <a:gd name="connsiteX3" fmla="*/ 620418 w 1494007"/>
              <a:gd name="connsiteY3" fmla="*/ 1879748 h 2147622"/>
              <a:gd name="connsiteX4" fmla="*/ 654015 w 1494007"/>
              <a:gd name="connsiteY4" fmla="*/ 2115210 h 2147622"/>
              <a:gd name="connsiteX5" fmla="*/ 1339145 w 1494007"/>
              <a:gd name="connsiteY5" fmla="*/ 2147622 h 2147622"/>
              <a:gd name="connsiteX6" fmla="*/ 1334105 w 1494007"/>
              <a:gd name="connsiteY6" fmla="*/ 1930484 h 2147622"/>
              <a:gd name="connsiteX7" fmla="*/ 1492737 w 1494007"/>
              <a:gd name="connsiteY7" fmla="*/ 1069958 h 2147622"/>
              <a:gd name="connsiteX8" fmla="*/ 1440769 w 1494007"/>
              <a:gd name="connsiteY8" fmla="*/ 644162 h 2147622"/>
              <a:gd name="connsiteX9" fmla="*/ 1248364 w 1494007"/>
              <a:gd name="connsiteY9" fmla="*/ 612493 h 2147622"/>
              <a:gd name="connsiteX10" fmla="*/ 1240598 w 1494007"/>
              <a:gd name="connsiteY10" fmla="*/ 911472 h 2147622"/>
              <a:gd name="connsiteX11" fmla="*/ 1228500 w 1494007"/>
              <a:gd name="connsiteY11" fmla="*/ 600743 h 2147622"/>
              <a:gd name="connsiteX12" fmla="*/ 998695 w 1494007"/>
              <a:gd name="connsiteY12" fmla="*/ 558366 h 2147622"/>
              <a:gd name="connsiteX13" fmla="*/ 1028960 w 1494007"/>
              <a:gd name="connsiteY13" fmla="*/ 887580 h 2147622"/>
              <a:gd name="connsiteX14" fmla="*/ 977635 w 1494007"/>
              <a:gd name="connsiteY14" fmla="*/ 557324 h 2147622"/>
              <a:gd name="connsiteX15" fmla="*/ 782661 w 1494007"/>
              <a:gd name="connsiteY15" fmla="*/ 513030 h 2147622"/>
              <a:gd name="connsiteX16" fmla="*/ 786491 w 1494007"/>
              <a:gd name="connsiteY16" fmla="*/ 901237 h 2147622"/>
              <a:gd name="connsiteX17" fmla="*/ 754819 w 1494007"/>
              <a:gd name="connsiteY17" fmla="*/ 121917 h 2147622"/>
              <a:gd name="connsiteX18" fmla="*/ 557920 w 1494007"/>
              <a:gd name="connsiteY18" fmla="*/ 161731 h 2147622"/>
              <a:gd name="connsiteX19" fmla="*/ 535282 w 1494007"/>
              <a:gd name="connsiteY19" fmla="*/ 1183173 h 2147622"/>
              <a:gd name="connsiteX20" fmla="*/ 376317 w 1494007"/>
              <a:gd name="connsiteY20" fmla="*/ 1148565 h 2147622"/>
              <a:gd name="connsiteX21" fmla="*/ 0 w 1494007"/>
              <a:gd name="connsiteY21" fmla="*/ 886482 h 2147622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33149"/>
              <a:gd name="connsiteX1" fmla="*/ 227051 w 1518129"/>
              <a:gd name="connsiteY1" fmla="*/ 1320850 h 2133149"/>
              <a:gd name="connsiteX2" fmla="*/ 462841 w 1518129"/>
              <a:gd name="connsiteY2" fmla="*/ 1655174 h 2133149"/>
              <a:gd name="connsiteX3" fmla="*/ 644540 w 1518129"/>
              <a:gd name="connsiteY3" fmla="*/ 1879748 h 2133149"/>
              <a:gd name="connsiteX4" fmla="*/ 678137 w 1518129"/>
              <a:gd name="connsiteY4" fmla="*/ 2115210 h 2133149"/>
              <a:gd name="connsiteX5" fmla="*/ 1348794 w 1518129"/>
              <a:gd name="connsiteY5" fmla="*/ 2133149 h 2133149"/>
              <a:gd name="connsiteX6" fmla="*/ 1358227 w 1518129"/>
              <a:gd name="connsiteY6" fmla="*/ 1930484 h 2133149"/>
              <a:gd name="connsiteX7" fmla="*/ 1516859 w 1518129"/>
              <a:gd name="connsiteY7" fmla="*/ 1069958 h 2133149"/>
              <a:gd name="connsiteX8" fmla="*/ 1464891 w 1518129"/>
              <a:gd name="connsiteY8" fmla="*/ 644162 h 2133149"/>
              <a:gd name="connsiteX9" fmla="*/ 1272486 w 1518129"/>
              <a:gd name="connsiteY9" fmla="*/ 612493 h 2133149"/>
              <a:gd name="connsiteX10" fmla="*/ 1264720 w 1518129"/>
              <a:gd name="connsiteY10" fmla="*/ 911472 h 2133149"/>
              <a:gd name="connsiteX11" fmla="*/ 1252622 w 1518129"/>
              <a:gd name="connsiteY11" fmla="*/ 600743 h 2133149"/>
              <a:gd name="connsiteX12" fmla="*/ 1022817 w 1518129"/>
              <a:gd name="connsiteY12" fmla="*/ 558366 h 2133149"/>
              <a:gd name="connsiteX13" fmla="*/ 1053082 w 1518129"/>
              <a:gd name="connsiteY13" fmla="*/ 887580 h 2133149"/>
              <a:gd name="connsiteX14" fmla="*/ 1001757 w 1518129"/>
              <a:gd name="connsiteY14" fmla="*/ 557324 h 2133149"/>
              <a:gd name="connsiteX15" fmla="*/ 806783 w 1518129"/>
              <a:gd name="connsiteY15" fmla="*/ 513030 h 2133149"/>
              <a:gd name="connsiteX16" fmla="*/ 810613 w 1518129"/>
              <a:gd name="connsiteY16" fmla="*/ 901237 h 2133149"/>
              <a:gd name="connsiteX17" fmla="*/ 778941 w 1518129"/>
              <a:gd name="connsiteY17" fmla="*/ 121917 h 2133149"/>
              <a:gd name="connsiteX18" fmla="*/ 582042 w 1518129"/>
              <a:gd name="connsiteY18" fmla="*/ 161731 h 2133149"/>
              <a:gd name="connsiteX19" fmla="*/ 554580 w 1518129"/>
              <a:gd name="connsiteY19" fmla="*/ 1197645 h 2133149"/>
              <a:gd name="connsiteX20" fmla="*/ 419736 w 1518129"/>
              <a:gd name="connsiteY20" fmla="*/ 1153389 h 2133149"/>
              <a:gd name="connsiteX21" fmla="*/ 0 w 1518129"/>
              <a:gd name="connsiteY21" fmla="*/ 891306 h 2133149"/>
              <a:gd name="connsiteX0" fmla="*/ 0 w 1518129"/>
              <a:gd name="connsiteY0" fmla="*/ 891306 h 2115210"/>
              <a:gd name="connsiteX1" fmla="*/ 227051 w 1518129"/>
              <a:gd name="connsiteY1" fmla="*/ 1320850 h 2115210"/>
              <a:gd name="connsiteX2" fmla="*/ 462841 w 1518129"/>
              <a:gd name="connsiteY2" fmla="*/ 1655174 h 2115210"/>
              <a:gd name="connsiteX3" fmla="*/ 644540 w 1518129"/>
              <a:gd name="connsiteY3" fmla="*/ 1879748 h 2115210"/>
              <a:gd name="connsiteX4" fmla="*/ 678137 w 1518129"/>
              <a:gd name="connsiteY4" fmla="*/ 2115210 h 2115210"/>
              <a:gd name="connsiteX5" fmla="*/ 1339145 w 1518129"/>
              <a:gd name="connsiteY5" fmla="*/ 2113852 h 2115210"/>
              <a:gd name="connsiteX6" fmla="*/ 1358227 w 1518129"/>
              <a:gd name="connsiteY6" fmla="*/ 1930484 h 2115210"/>
              <a:gd name="connsiteX7" fmla="*/ 1516859 w 1518129"/>
              <a:gd name="connsiteY7" fmla="*/ 1069958 h 2115210"/>
              <a:gd name="connsiteX8" fmla="*/ 1464891 w 1518129"/>
              <a:gd name="connsiteY8" fmla="*/ 644162 h 2115210"/>
              <a:gd name="connsiteX9" fmla="*/ 1272486 w 1518129"/>
              <a:gd name="connsiteY9" fmla="*/ 612493 h 2115210"/>
              <a:gd name="connsiteX10" fmla="*/ 1264720 w 1518129"/>
              <a:gd name="connsiteY10" fmla="*/ 911472 h 2115210"/>
              <a:gd name="connsiteX11" fmla="*/ 1252622 w 1518129"/>
              <a:gd name="connsiteY11" fmla="*/ 600743 h 2115210"/>
              <a:gd name="connsiteX12" fmla="*/ 1022817 w 1518129"/>
              <a:gd name="connsiteY12" fmla="*/ 558366 h 2115210"/>
              <a:gd name="connsiteX13" fmla="*/ 1053082 w 1518129"/>
              <a:gd name="connsiteY13" fmla="*/ 887580 h 2115210"/>
              <a:gd name="connsiteX14" fmla="*/ 1001757 w 1518129"/>
              <a:gd name="connsiteY14" fmla="*/ 557324 h 2115210"/>
              <a:gd name="connsiteX15" fmla="*/ 806783 w 1518129"/>
              <a:gd name="connsiteY15" fmla="*/ 513030 h 2115210"/>
              <a:gd name="connsiteX16" fmla="*/ 810613 w 1518129"/>
              <a:gd name="connsiteY16" fmla="*/ 901237 h 2115210"/>
              <a:gd name="connsiteX17" fmla="*/ 778941 w 1518129"/>
              <a:gd name="connsiteY17" fmla="*/ 121917 h 2115210"/>
              <a:gd name="connsiteX18" fmla="*/ 582042 w 1518129"/>
              <a:gd name="connsiteY18" fmla="*/ 161731 h 2115210"/>
              <a:gd name="connsiteX19" fmla="*/ 554580 w 1518129"/>
              <a:gd name="connsiteY19" fmla="*/ 1197645 h 2115210"/>
              <a:gd name="connsiteX20" fmla="*/ 419736 w 1518129"/>
              <a:gd name="connsiteY20" fmla="*/ 1153389 h 2115210"/>
              <a:gd name="connsiteX21" fmla="*/ 0 w 1518129"/>
              <a:gd name="connsiteY21" fmla="*/ 891306 h 211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8129" h="2115210">
                <a:moveTo>
                  <a:pt x="0" y="891306"/>
                </a:moveTo>
                <a:cubicBezTo>
                  <a:pt x="124742" y="1042097"/>
                  <a:pt x="180313" y="1188925"/>
                  <a:pt x="227051" y="1320850"/>
                </a:cubicBezTo>
                <a:cubicBezTo>
                  <a:pt x="283134" y="1440332"/>
                  <a:pt x="360533" y="1506746"/>
                  <a:pt x="462841" y="1655174"/>
                </a:cubicBezTo>
                <a:cubicBezTo>
                  <a:pt x="565096" y="1757587"/>
                  <a:pt x="604529" y="1837560"/>
                  <a:pt x="644540" y="1879748"/>
                </a:cubicBezTo>
                <a:cubicBezTo>
                  <a:pt x="721823" y="1966655"/>
                  <a:pt x="679875" y="2008729"/>
                  <a:pt x="678137" y="2115210"/>
                </a:cubicBezTo>
                <a:lnTo>
                  <a:pt x="1339145" y="2113852"/>
                </a:lnTo>
                <a:cubicBezTo>
                  <a:pt x="1324322" y="2047548"/>
                  <a:pt x="1303318" y="2034201"/>
                  <a:pt x="1358227" y="1930484"/>
                </a:cubicBezTo>
                <a:cubicBezTo>
                  <a:pt x="1521981" y="1634855"/>
                  <a:pt x="1516858" y="1179685"/>
                  <a:pt x="1516859" y="1069958"/>
                </a:cubicBezTo>
                <a:cubicBezTo>
                  <a:pt x="1522576" y="857179"/>
                  <a:pt x="1509640" y="720406"/>
                  <a:pt x="1464891" y="644162"/>
                </a:cubicBezTo>
                <a:cubicBezTo>
                  <a:pt x="1396021" y="572742"/>
                  <a:pt x="1370976" y="579197"/>
                  <a:pt x="1272486" y="612493"/>
                </a:cubicBezTo>
                <a:cubicBezTo>
                  <a:pt x="1306205" y="707004"/>
                  <a:pt x="1275123" y="829781"/>
                  <a:pt x="1264720" y="911472"/>
                </a:cubicBezTo>
                <a:cubicBezTo>
                  <a:pt x="1250153" y="907906"/>
                  <a:pt x="1292939" y="659594"/>
                  <a:pt x="1252622" y="600743"/>
                </a:cubicBezTo>
                <a:cubicBezTo>
                  <a:pt x="1202656" y="541892"/>
                  <a:pt x="1107533" y="508148"/>
                  <a:pt x="1022817" y="558366"/>
                </a:cubicBezTo>
                <a:cubicBezTo>
                  <a:pt x="1086811" y="668103"/>
                  <a:pt x="1058849" y="793697"/>
                  <a:pt x="1053082" y="887580"/>
                </a:cubicBezTo>
                <a:cubicBezTo>
                  <a:pt x="1041532" y="883386"/>
                  <a:pt x="1071753" y="653519"/>
                  <a:pt x="1001757" y="557324"/>
                </a:cubicBezTo>
                <a:cubicBezTo>
                  <a:pt x="946234" y="504548"/>
                  <a:pt x="915026" y="504758"/>
                  <a:pt x="806783" y="513030"/>
                </a:cubicBezTo>
                <a:cubicBezTo>
                  <a:pt x="816055" y="653003"/>
                  <a:pt x="822837" y="732256"/>
                  <a:pt x="810613" y="901237"/>
                </a:cubicBezTo>
                <a:cubicBezTo>
                  <a:pt x="782414" y="451352"/>
                  <a:pt x="784675" y="276900"/>
                  <a:pt x="778941" y="121917"/>
                </a:cubicBezTo>
                <a:cubicBezTo>
                  <a:pt x="774616" y="-32693"/>
                  <a:pt x="569584" y="-61779"/>
                  <a:pt x="582042" y="161731"/>
                </a:cubicBezTo>
                <a:cubicBezTo>
                  <a:pt x="570378" y="380417"/>
                  <a:pt x="623442" y="1132875"/>
                  <a:pt x="554580" y="1197645"/>
                </a:cubicBezTo>
                <a:cubicBezTo>
                  <a:pt x="495024" y="1230412"/>
                  <a:pt x="496393" y="1222363"/>
                  <a:pt x="419736" y="1153389"/>
                </a:cubicBezTo>
                <a:cubicBezTo>
                  <a:pt x="331744" y="1046414"/>
                  <a:pt x="197603" y="767201"/>
                  <a:pt x="0" y="891306"/>
                </a:cubicBezTo>
                <a:close/>
              </a:path>
            </a:pathLst>
          </a:custGeom>
          <a:solidFill>
            <a:srgbClr val="FBD8C5"/>
          </a:solidFill>
          <a:ln w="417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BAB42CA-D102-46BB-A3B9-F730E94FB62B}"/>
              </a:ext>
            </a:extLst>
          </p:cNvPr>
          <p:cNvGrpSpPr/>
          <p:nvPr/>
        </p:nvGrpSpPr>
        <p:grpSpPr>
          <a:xfrm rot="5400000">
            <a:off x="453999" y="4556715"/>
            <a:ext cx="1048447" cy="1956437"/>
            <a:chOff x="967066" y="4263648"/>
            <a:chExt cx="670418" cy="125102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803904E-456C-4A28-86BD-380CB4282484}"/>
                </a:ext>
              </a:extLst>
            </p:cNvPr>
            <p:cNvSpPr/>
            <p:nvPr/>
          </p:nvSpPr>
          <p:spPr>
            <a:xfrm rot="16200000">
              <a:off x="1128885" y="4147342"/>
              <a:ext cx="360040" cy="59265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474A49C-0AF6-46AD-A919-C0D9ABAECD6C}"/>
                </a:ext>
              </a:extLst>
            </p:cNvPr>
            <p:cNvSpPr/>
            <p:nvPr/>
          </p:nvSpPr>
          <p:spPr>
            <a:xfrm rot="16200000">
              <a:off x="786671" y="4663858"/>
              <a:ext cx="1031207" cy="67041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659BAA0-4DE0-4757-8C47-9AB8F451857C}"/>
              </a:ext>
            </a:extLst>
          </p:cNvPr>
          <p:cNvGrpSpPr/>
          <p:nvPr/>
        </p:nvGrpSpPr>
        <p:grpSpPr>
          <a:xfrm>
            <a:off x="7374273" y="2903233"/>
            <a:ext cx="3996887" cy="711368"/>
            <a:chOff x="3017859" y="4310610"/>
            <a:chExt cx="1870812" cy="71136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5CED313-C732-4A90-8AEA-289AC16416D9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B536D65-C2B4-4492-BFBA-8F41EE3D23DF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344FAD-AAF4-41C7-B3D3-64BF87D88E40}"/>
              </a:ext>
            </a:extLst>
          </p:cNvPr>
          <p:cNvSpPr txBox="1"/>
          <p:nvPr/>
        </p:nvSpPr>
        <p:spPr>
          <a:xfrm flipH="1">
            <a:off x="6999446" y="1001625"/>
            <a:ext cx="4477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A6EA40-40B1-43BE-8FB1-296F0EC026EB}"/>
              </a:ext>
            </a:extLst>
          </p:cNvPr>
          <p:cNvSpPr txBox="1"/>
          <p:nvPr/>
        </p:nvSpPr>
        <p:spPr>
          <a:xfrm>
            <a:off x="6629896" y="4042915"/>
            <a:ext cx="3451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7B157E-3E44-4E0F-961C-65B917DBD17F}"/>
              </a:ext>
            </a:extLst>
          </p:cNvPr>
          <p:cNvSpPr txBox="1"/>
          <p:nvPr/>
        </p:nvSpPr>
        <p:spPr>
          <a:xfrm>
            <a:off x="6629897" y="3334555"/>
            <a:ext cx="345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B920CC-635C-40AF-9D8A-2E9F38F1BE5E}"/>
              </a:ext>
            </a:extLst>
          </p:cNvPr>
          <p:cNvSpPr txBox="1"/>
          <p:nvPr/>
        </p:nvSpPr>
        <p:spPr>
          <a:xfrm>
            <a:off x="7462729" y="6043935"/>
            <a:ext cx="261870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8E7DE-1631-4618-AEAD-57185DF6E613}"/>
              </a:ext>
            </a:extLst>
          </p:cNvPr>
          <p:cNvSpPr txBox="1"/>
          <p:nvPr/>
        </p:nvSpPr>
        <p:spPr>
          <a:xfrm rot="16200000">
            <a:off x="3094249" y="3177618"/>
            <a:ext cx="446378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PowerPoint Presentation</a:t>
            </a:r>
            <a:endParaRPr lang="ko-KR" altLang="en-US" sz="26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59B554A-6466-466E-A3B0-FA05A53748C7}"/>
              </a:ext>
            </a:extLst>
          </p:cNvPr>
          <p:cNvSpPr/>
          <p:nvPr/>
        </p:nvSpPr>
        <p:spPr>
          <a:xfrm>
            <a:off x="10867023" y="2894687"/>
            <a:ext cx="609599" cy="3963313"/>
          </a:xfrm>
          <a:custGeom>
            <a:avLst/>
            <a:gdLst>
              <a:gd name="connsiteX0" fmla="*/ 0 w 914399"/>
              <a:gd name="connsiteY0" fmla="*/ 0 h 5944970"/>
              <a:gd name="connsiteX1" fmla="*/ 914399 w 914399"/>
              <a:gd name="connsiteY1" fmla="*/ 0 h 5944970"/>
              <a:gd name="connsiteX2" fmla="*/ 914399 w 914399"/>
              <a:gd name="connsiteY2" fmla="*/ 5944970 h 5944970"/>
              <a:gd name="connsiteX3" fmla="*/ 774341 w 914399"/>
              <a:gd name="connsiteY3" fmla="*/ 5944970 h 5944970"/>
              <a:gd name="connsiteX4" fmla="*/ 774341 w 914399"/>
              <a:gd name="connsiteY4" fmla="*/ 140059 h 5944970"/>
              <a:gd name="connsiteX5" fmla="*/ 140059 w 914399"/>
              <a:gd name="connsiteY5" fmla="*/ 140059 h 5944970"/>
              <a:gd name="connsiteX6" fmla="*/ 140059 w 914399"/>
              <a:gd name="connsiteY6" fmla="*/ 5944970 h 5944970"/>
              <a:gd name="connsiteX7" fmla="*/ 0 w 914399"/>
              <a:gd name="connsiteY7" fmla="*/ 5944970 h 594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" h="5944970">
                <a:moveTo>
                  <a:pt x="0" y="0"/>
                </a:moveTo>
                <a:lnTo>
                  <a:pt x="914399" y="0"/>
                </a:lnTo>
                <a:lnTo>
                  <a:pt x="914399" y="5944970"/>
                </a:lnTo>
                <a:lnTo>
                  <a:pt x="774341" y="5944970"/>
                </a:lnTo>
                <a:lnTo>
                  <a:pt x="774341" y="140059"/>
                </a:lnTo>
                <a:lnTo>
                  <a:pt x="140059" y="140059"/>
                </a:lnTo>
                <a:lnTo>
                  <a:pt x="140059" y="5944970"/>
                </a:lnTo>
                <a:lnTo>
                  <a:pt x="0" y="59449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BD80770-8281-4A9B-962C-3CB8B0E2302D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928379-4812-4B94-85C7-0BC7E0087248}"/>
              </a:ext>
            </a:extLst>
          </p:cNvPr>
          <p:cNvGrpSpPr/>
          <p:nvPr/>
        </p:nvGrpSpPr>
        <p:grpSpPr>
          <a:xfrm>
            <a:off x="1444336" y="3785251"/>
            <a:ext cx="1705122" cy="2201405"/>
            <a:chOff x="1475656" y="4005064"/>
            <a:chExt cx="1384920" cy="178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FB7FEC5-21E3-493F-A094-18DBE8AA6C2A}"/>
                </a:ext>
              </a:extLst>
            </p:cNvPr>
            <p:cNvSpPr/>
            <p:nvPr/>
          </p:nvSpPr>
          <p:spPr>
            <a:xfrm>
              <a:off x="1780456" y="4309864"/>
              <a:ext cx="1080120" cy="14832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189969-744B-4F1C-B50D-443B2A1F9E99}"/>
                </a:ext>
              </a:extLst>
            </p:cNvPr>
            <p:cNvSpPr/>
            <p:nvPr/>
          </p:nvSpPr>
          <p:spPr>
            <a:xfrm>
              <a:off x="1475656" y="4005064"/>
              <a:ext cx="1080120" cy="14832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2C89CC-64BA-4CED-A33D-754E0433C419}"/>
                </a:ext>
              </a:extLst>
            </p:cNvPr>
            <p:cNvSpPr/>
            <p:nvPr/>
          </p:nvSpPr>
          <p:spPr>
            <a:xfrm>
              <a:off x="1628056" y="4157464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E520002-B66A-487A-9B53-701FB27422A6}"/>
              </a:ext>
            </a:extLst>
          </p:cNvPr>
          <p:cNvGrpSpPr/>
          <p:nvPr/>
        </p:nvGrpSpPr>
        <p:grpSpPr>
          <a:xfrm>
            <a:off x="3967956" y="3147539"/>
            <a:ext cx="1705122" cy="2201405"/>
            <a:chOff x="3083835" y="3419010"/>
            <a:chExt cx="1384920" cy="17880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ED62B4E-2CB0-46FE-9B79-F97FC52B8D3C}"/>
                </a:ext>
              </a:extLst>
            </p:cNvPr>
            <p:cNvSpPr/>
            <p:nvPr/>
          </p:nvSpPr>
          <p:spPr>
            <a:xfrm>
              <a:off x="3388635" y="3723810"/>
              <a:ext cx="1080120" cy="14832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BF5889-6EB0-4513-8263-A73AA1E74D60}"/>
                </a:ext>
              </a:extLst>
            </p:cNvPr>
            <p:cNvSpPr/>
            <p:nvPr/>
          </p:nvSpPr>
          <p:spPr>
            <a:xfrm>
              <a:off x="3083835" y="3419010"/>
              <a:ext cx="1080120" cy="14832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DF6360-E314-4025-BCC3-25D7EA003A33}"/>
                </a:ext>
              </a:extLst>
            </p:cNvPr>
            <p:cNvSpPr/>
            <p:nvPr/>
          </p:nvSpPr>
          <p:spPr>
            <a:xfrm>
              <a:off x="3236235" y="3571410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6AEB94-085C-4287-9803-512C7DD2F4C3}"/>
              </a:ext>
            </a:extLst>
          </p:cNvPr>
          <p:cNvGrpSpPr/>
          <p:nvPr/>
        </p:nvGrpSpPr>
        <p:grpSpPr>
          <a:xfrm>
            <a:off x="6491576" y="2509827"/>
            <a:ext cx="1705122" cy="2201405"/>
            <a:chOff x="4692014" y="2832956"/>
            <a:chExt cx="1384920" cy="17880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DEAE46-455C-4F82-913B-8E9F542D62FD}"/>
                </a:ext>
              </a:extLst>
            </p:cNvPr>
            <p:cNvSpPr/>
            <p:nvPr/>
          </p:nvSpPr>
          <p:spPr>
            <a:xfrm>
              <a:off x="4996814" y="3137756"/>
              <a:ext cx="1080120" cy="14832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F86BE0-E2EC-4BBF-A5E1-109DB34A96C4}"/>
                </a:ext>
              </a:extLst>
            </p:cNvPr>
            <p:cNvSpPr/>
            <p:nvPr/>
          </p:nvSpPr>
          <p:spPr>
            <a:xfrm>
              <a:off x="4692014" y="2832956"/>
              <a:ext cx="1080120" cy="14832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891A17-825B-427C-8373-021837F7F413}"/>
                </a:ext>
              </a:extLst>
            </p:cNvPr>
            <p:cNvSpPr/>
            <p:nvPr/>
          </p:nvSpPr>
          <p:spPr>
            <a:xfrm>
              <a:off x="4844414" y="2985356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BFA094-9041-4FCC-895E-3E26639C2CAE}"/>
              </a:ext>
            </a:extLst>
          </p:cNvPr>
          <p:cNvGrpSpPr/>
          <p:nvPr/>
        </p:nvGrpSpPr>
        <p:grpSpPr>
          <a:xfrm>
            <a:off x="9015196" y="1872115"/>
            <a:ext cx="1705122" cy="2201405"/>
            <a:chOff x="6300192" y="2246902"/>
            <a:chExt cx="1384920" cy="17880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6CC5C2B-121E-429F-A730-C50D6C6569FB}"/>
                </a:ext>
              </a:extLst>
            </p:cNvPr>
            <p:cNvSpPr/>
            <p:nvPr/>
          </p:nvSpPr>
          <p:spPr>
            <a:xfrm>
              <a:off x="6604992" y="2551702"/>
              <a:ext cx="1080120" cy="14832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C0718D-DC73-4B9C-885C-A1A062003F44}"/>
                </a:ext>
              </a:extLst>
            </p:cNvPr>
            <p:cNvSpPr/>
            <p:nvPr/>
          </p:nvSpPr>
          <p:spPr>
            <a:xfrm>
              <a:off x="6300192" y="2246902"/>
              <a:ext cx="1080120" cy="14832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8FAD213-CC34-4912-A5B5-85E23F0D6412}"/>
                </a:ext>
              </a:extLst>
            </p:cNvPr>
            <p:cNvSpPr/>
            <p:nvPr/>
          </p:nvSpPr>
          <p:spPr>
            <a:xfrm>
              <a:off x="6452592" y="2399302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61ECAC-4602-4A5F-AEAA-E99C0EFEBEE9}"/>
              </a:ext>
            </a:extLst>
          </p:cNvPr>
          <p:cNvGrpSpPr/>
          <p:nvPr/>
        </p:nvGrpSpPr>
        <p:grpSpPr>
          <a:xfrm>
            <a:off x="975946" y="-60957"/>
            <a:ext cx="10216662" cy="6959238"/>
            <a:chOff x="1232012" y="810395"/>
            <a:chExt cx="7218817" cy="55355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9513D951-A7A2-4722-9213-64A9F9BAA91C}"/>
                </a:ext>
              </a:extLst>
            </p:cNvPr>
            <p:cNvSpPr/>
            <p:nvPr/>
          </p:nvSpPr>
          <p:spPr>
            <a:xfrm>
              <a:off x="1232012" y="3563134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B94C4DF-FEA8-4B02-AD42-8FDC682EC5F4}"/>
                </a:ext>
              </a:extLst>
            </p:cNvPr>
            <p:cNvSpPr/>
            <p:nvPr/>
          </p:nvSpPr>
          <p:spPr>
            <a:xfrm>
              <a:off x="4799709" y="3285048"/>
              <a:ext cx="89583" cy="11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0028B45B-C58E-45C6-9A48-F6ACDC74B5D8}"/>
                </a:ext>
              </a:extLst>
            </p:cNvPr>
            <p:cNvSpPr/>
            <p:nvPr/>
          </p:nvSpPr>
          <p:spPr>
            <a:xfrm rot="10800000">
              <a:off x="3017084" y="4365104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ECDE5BD-F1FF-4719-B62F-DCF3FB3FA19F}"/>
                </a:ext>
              </a:extLst>
            </p:cNvPr>
            <p:cNvSpPr/>
            <p:nvPr/>
          </p:nvSpPr>
          <p:spPr>
            <a:xfrm>
              <a:off x="1232012" y="4600367"/>
              <a:ext cx="89583" cy="1745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396BA1C5-BD3D-41D9-867D-DC70D4EE6C48}"/>
                </a:ext>
              </a:extLst>
            </p:cNvPr>
            <p:cNvSpPr/>
            <p:nvPr/>
          </p:nvSpPr>
          <p:spPr>
            <a:xfrm>
              <a:off x="4799709" y="2452688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4CCA523B-654A-4839-A1B5-C735BBF2A9E5}"/>
                </a:ext>
              </a:extLst>
            </p:cNvPr>
            <p:cNvSpPr/>
            <p:nvPr/>
          </p:nvSpPr>
          <p:spPr>
            <a:xfrm rot="10800000">
              <a:off x="6578621" y="3323084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084D67B-D547-46EA-A6C8-C2E210ECB256}"/>
                </a:ext>
              </a:extLst>
            </p:cNvPr>
            <p:cNvSpPr/>
            <p:nvPr/>
          </p:nvSpPr>
          <p:spPr>
            <a:xfrm rot="10800000">
              <a:off x="8361246" y="810395"/>
              <a:ext cx="89583" cy="26184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1B9F1A-0127-4801-8B32-5A27565C1817}"/>
              </a:ext>
            </a:extLst>
          </p:cNvPr>
          <p:cNvGrpSpPr/>
          <p:nvPr/>
        </p:nvGrpSpPr>
        <p:grpSpPr>
          <a:xfrm>
            <a:off x="1740935" y="4335960"/>
            <a:ext cx="1112979" cy="678649"/>
            <a:chOff x="3233964" y="1954419"/>
            <a:chExt cx="1745474" cy="678649"/>
          </a:xfrm>
          <a:solidFill>
            <a:schemeClr val="bg1">
              <a:lumMod val="85000"/>
            </a:schemeClr>
          </a:solidFill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993D5B-3B4C-4FA2-999D-F86B784E227A}"/>
                </a:ext>
              </a:extLst>
            </p:cNvPr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A36ACEF-4783-4883-8406-A25032817077}"/>
                </a:ext>
              </a:extLst>
            </p:cNvPr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9491198-361E-45A9-A67C-8F21CC02A9F4}"/>
              </a:ext>
            </a:extLst>
          </p:cNvPr>
          <p:cNvGrpSpPr/>
          <p:nvPr/>
        </p:nvGrpSpPr>
        <p:grpSpPr>
          <a:xfrm>
            <a:off x="4266132" y="3619486"/>
            <a:ext cx="1112979" cy="678649"/>
            <a:chOff x="3233964" y="1954419"/>
            <a:chExt cx="1745474" cy="678649"/>
          </a:xfrm>
          <a:solidFill>
            <a:schemeClr val="bg1">
              <a:lumMod val="85000"/>
            </a:schemeClr>
          </a:solidFill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B88028-ECC0-4AEA-8947-E235A9179709}"/>
                </a:ext>
              </a:extLst>
            </p:cNvPr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6574F36-6709-427E-84CD-E27CE63D1FA5}"/>
                </a:ext>
              </a:extLst>
            </p:cNvPr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5B85355-94C2-4F04-ABA0-378B395CD170}"/>
              </a:ext>
            </a:extLst>
          </p:cNvPr>
          <p:cNvGrpSpPr/>
          <p:nvPr/>
        </p:nvGrpSpPr>
        <p:grpSpPr>
          <a:xfrm>
            <a:off x="6793474" y="3019598"/>
            <a:ext cx="1112979" cy="678649"/>
            <a:chOff x="3233964" y="1954419"/>
            <a:chExt cx="1745474" cy="678649"/>
          </a:xfrm>
          <a:solidFill>
            <a:schemeClr val="bg1">
              <a:lumMod val="85000"/>
            </a:schemeClr>
          </a:solidFill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7AE6717-A694-47BB-8490-5EB78D1706AA}"/>
                </a:ext>
              </a:extLst>
            </p:cNvPr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335177E-9A40-4B3A-AF20-4E31B0CA6FED}"/>
                </a:ext>
              </a:extLst>
            </p:cNvPr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8E5131-E747-4A0F-9875-3F4FFC09B075}"/>
              </a:ext>
            </a:extLst>
          </p:cNvPr>
          <p:cNvGrpSpPr/>
          <p:nvPr/>
        </p:nvGrpSpPr>
        <p:grpSpPr>
          <a:xfrm>
            <a:off x="9314263" y="2366766"/>
            <a:ext cx="1112979" cy="678649"/>
            <a:chOff x="3233964" y="1954419"/>
            <a:chExt cx="1745474" cy="678649"/>
          </a:xfrm>
          <a:solidFill>
            <a:schemeClr val="bg1">
              <a:lumMod val="85000"/>
            </a:schemeClr>
          </a:solidFill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1C619C1-8478-4719-9EAB-6A0A170AA37A}"/>
                </a:ext>
              </a:extLst>
            </p:cNvPr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9DE5F67-2A27-4271-B881-9C0778B9F070}"/>
                </a:ext>
              </a:extLst>
            </p:cNvPr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66F384-EA74-4B18-BBB1-4D694967FCFA}"/>
              </a:ext>
            </a:extLst>
          </p:cNvPr>
          <p:cNvGrpSpPr/>
          <p:nvPr/>
        </p:nvGrpSpPr>
        <p:grpSpPr>
          <a:xfrm>
            <a:off x="6402016" y="5073588"/>
            <a:ext cx="1908627" cy="1065468"/>
            <a:chOff x="2079598" y="4324401"/>
            <a:chExt cx="3846581" cy="106546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45513B6-6B92-4C60-BE4C-D0F407BAFF27}"/>
                </a:ext>
              </a:extLst>
            </p:cNvPr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B26FA75-D396-415E-AA1A-BEA2075C989B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80A6ED-1D80-4435-BE7B-3D3C123614F5}"/>
              </a:ext>
            </a:extLst>
          </p:cNvPr>
          <p:cNvGrpSpPr/>
          <p:nvPr/>
        </p:nvGrpSpPr>
        <p:grpSpPr>
          <a:xfrm>
            <a:off x="8932949" y="4658090"/>
            <a:ext cx="1908627" cy="1065468"/>
            <a:chOff x="2079598" y="4324401"/>
            <a:chExt cx="3846581" cy="106546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0583196-BD55-4BE7-A334-A84639853AD4}"/>
                </a:ext>
              </a:extLst>
            </p:cNvPr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B8E6DB1-48E9-476F-9786-7D08D115EEA9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26E10E3-FD7E-473B-9B00-8D53FC2CE910}"/>
              </a:ext>
            </a:extLst>
          </p:cNvPr>
          <p:cNvGrpSpPr/>
          <p:nvPr/>
        </p:nvGrpSpPr>
        <p:grpSpPr>
          <a:xfrm>
            <a:off x="1340150" y="2064324"/>
            <a:ext cx="1908627" cy="1065468"/>
            <a:chOff x="2079598" y="4324401"/>
            <a:chExt cx="3846581" cy="106546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25AB5DB-9170-41DE-93D2-7CE444ACD78F}"/>
                </a:ext>
              </a:extLst>
            </p:cNvPr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3FD00EF-AB86-4428-8F91-797122EE854B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3DBFD73-0349-436A-BCCB-169F6422FFFE}"/>
              </a:ext>
            </a:extLst>
          </p:cNvPr>
          <p:cNvGrpSpPr/>
          <p:nvPr/>
        </p:nvGrpSpPr>
        <p:grpSpPr>
          <a:xfrm>
            <a:off x="3871083" y="1767780"/>
            <a:ext cx="1908627" cy="1065468"/>
            <a:chOff x="2079598" y="4324401"/>
            <a:chExt cx="3846581" cy="106546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E6CA312-C0E9-49B9-9C35-E94DD5919184}"/>
                </a:ext>
              </a:extLst>
            </p:cNvPr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02913F0-8FB8-48ED-9049-97AB3B85D8B7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2" name="Parallelogram 30">
            <a:extLst>
              <a:ext uri="{FF2B5EF4-FFF2-40B4-BE49-F238E27FC236}">
                <a16:creationId xmlns:a16="http://schemas.microsoft.com/office/drawing/2014/main" id="{AB579EE2-BC03-472F-AB0E-20604D72773B}"/>
              </a:ext>
            </a:extLst>
          </p:cNvPr>
          <p:cNvSpPr/>
          <p:nvPr/>
        </p:nvSpPr>
        <p:spPr>
          <a:xfrm flipH="1">
            <a:off x="2100008" y="5235206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ectangle 130">
            <a:extLst>
              <a:ext uri="{FF2B5EF4-FFF2-40B4-BE49-F238E27FC236}">
                <a16:creationId xmlns:a16="http://schemas.microsoft.com/office/drawing/2014/main" id="{FD0440E7-48DC-44E5-BC1B-C8EBC0E7C23B}"/>
              </a:ext>
            </a:extLst>
          </p:cNvPr>
          <p:cNvSpPr/>
          <p:nvPr/>
        </p:nvSpPr>
        <p:spPr>
          <a:xfrm>
            <a:off x="9680122" y="3186693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4" name="Freeform 18">
            <a:extLst>
              <a:ext uri="{FF2B5EF4-FFF2-40B4-BE49-F238E27FC236}">
                <a16:creationId xmlns:a16="http://schemas.microsoft.com/office/drawing/2014/main" id="{B9AB0C7A-326E-481C-9CA5-7A1D27C3A51B}"/>
              </a:ext>
            </a:extLst>
          </p:cNvPr>
          <p:cNvSpPr/>
          <p:nvPr/>
        </p:nvSpPr>
        <p:spPr>
          <a:xfrm>
            <a:off x="4613458" y="455514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Block Arc 10">
            <a:extLst>
              <a:ext uri="{FF2B5EF4-FFF2-40B4-BE49-F238E27FC236}">
                <a16:creationId xmlns:a16="http://schemas.microsoft.com/office/drawing/2014/main" id="{6EA94760-3A37-4CB0-B3F2-CBE1EA67CBCF}"/>
              </a:ext>
            </a:extLst>
          </p:cNvPr>
          <p:cNvSpPr/>
          <p:nvPr/>
        </p:nvSpPr>
        <p:spPr>
          <a:xfrm>
            <a:off x="7128383" y="394634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91385F-A696-4F73-9986-0A7A7B80A10B}"/>
              </a:ext>
            </a:extLst>
          </p:cNvPr>
          <p:cNvGrpSpPr/>
          <p:nvPr/>
        </p:nvGrpSpPr>
        <p:grpSpPr>
          <a:xfrm>
            <a:off x="6152024" y="3260966"/>
            <a:ext cx="1309197" cy="2785060"/>
            <a:chOff x="4630955" y="3880561"/>
            <a:chExt cx="914400" cy="1945207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73B9905E-DB55-47BD-B5D8-03A7050736BB}"/>
                </a:ext>
              </a:extLst>
            </p:cNvPr>
            <p:cNvSpPr/>
            <p:nvPr/>
          </p:nvSpPr>
          <p:spPr>
            <a:xfrm>
              <a:off x="4630955" y="3880561"/>
              <a:ext cx="914400" cy="9144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9248B1F4-63D9-44DA-A836-A56F8D56510A}"/>
                </a:ext>
              </a:extLst>
            </p:cNvPr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B065635-691B-4150-891F-81F2A0FEEF5D}"/>
              </a:ext>
            </a:extLst>
          </p:cNvPr>
          <p:cNvGrpSpPr/>
          <p:nvPr/>
        </p:nvGrpSpPr>
        <p:grpSpPr>
          <a:xfrm rot="10800000">
            <a:off x="4738992" y="1789426"/>
            <a:ext cx="1309197" cy="2785060"/>
            <a:chOff x="4630955" y="3880561"/>
            <a:chExt cx="914400" cy="1945207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86D7104D-24D0-4338-AFCA-EDF7B43DFAA3}"/>
                </a:ext>
              </a:extLst>
            </p:cNvPr>
            <p:cNvSpPr/>
            <p:nvPr/>
          </p:nvSpPr>
          <p:spPr>
            <a:xfrm>
              <a:off x="4630955" y="3880561"/>
              <a:ext cx="914400" cy="9144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B69D3269-D95F-47B3-82CF-66086F3A21BE}"/>
                </a:ext>
              </a:extLst>
            </p:cNvPr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1C0C72F-CA2F-4F10-B824-29E44E7B3001}"/>
              </a:ext>
            </a:extLst>
          </p:cNvPr>
          <p:cNvGrpSpPr/>
          <p:nvPr/>
        </p:nvGrpSpPr>
        <p:grpSpPr>
          <a:xfrm>
            <a:off x="823858" y="2027417"/>
            <a:ext cx="4007774" cy="738664"/>
            <a:chOff x="3017859" y="4283314"/>
            <a:chExt cx="1890849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880AE3-8BB6-46BD-92DE-D0E25558573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D4056B-DE96-4A08-906A-82DC6A78114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0D955B-DD31-4A85-B443-A82B82FA9F68}"/>
              </a:ext>
            </a:extLst>
          </p:cNvPr>
          <p:cNvGrpSpPr/>
          <p:nvPr/>
        </p:nvGrpSpPr>
        <p:grpSpPr>
          <a:xfrm>
            <a:off x="7375296" y="5060895"/>
            <a:ext cx="4104499" cy="738664"/>
            <a:chOff x="3017859" y="4283314"/>
            <a:chExt cx="1890849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7800A0-6C85-4C0C-8CB3-C17C8C49906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434459-2864-4F6F-9C21-38D0000076D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9D762B-75F5-4358-9D69-8C5E01118B39}"/>
              </a:ext>
            </a:extLst>
          </p:cNvPr>
          <p:cNvGrpSpPr/>
          <p:nvPr/>
        </p:nvGrpSpPr>
        <p:grpSpPr>
          <a:xfrm>
            <a:off x="7375296" y="3544155"/>
            <a:ext cx="4104499" cy="738664"/>
            <a:chOff x="3017859" y="4283314"/>
            <a:chExt cx="1890849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FC234D-4903-4F5F-8422-57F30C9D4B3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8D9C5-9D3C-4E3D-ABF9-7EDDEC8D3C1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5F93FC-86D7-41FD-9F49-FC7A4D96D004}"/>
              </a:ext>
            </a:extLst>
          </p:cNvPr>
          <p:cNvGrpSpPr/>
          <p:nvPr/>
        </p:nvGrpSpPr>
        <p:grpSpPr>
          <a:xfrm>
            <a:off x="823858" y="3544155"/>
            <a:ext cx="4007774" cy="738664"/>
            <a:chOff x="3017859" y="4283314"/>
            <a:chExt cx="1890849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78671F-1E5F-4B8E-A4DF-C09B625EE57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5EA5C8-0806-4A48-9775-00F369317A63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10B1D0F-D021-4E0B-AE96-A519C214EC02}"/>
              </a:ext>
            </a:extLst>
          </p:cNvPr>
          <p:cNvSpPr txBox="1"/>
          <p:nvPr/>
        </p:nvSpPr>
        <p:spPr>
          <a:xfrm>
            <a:off x="5102774" y="2411763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073650-8D8F-4F84-A966-1E812DE22682}"/>
              </a:ext>
            </a:extLst>
          </p:cNvPr>
          <p:cNvSpPr txBox="1"/>
          <p:nvPr/>
        </p:nvSpPr>
        <p:spPr>
          <a:xfrm>
            <a:off x="5102774" y="33522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249D8E-8FA7-47B8-8C70-AC64E8FCEF24}"/>
              </a:ext>
            </a:extLst>
          </p:cNvPr>
          <p:cNvSpPr txBox="1"/>
          <p:nvPr/>
        </p:nvSpPr>
        <p:spPr>
          <a:xfrm>
            <a:off x="6078035" y="393778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BB27AC-DF66-4045-BFD6-DAA8BA76B936}"/>
              </a:ext>
            </a:extLst>
          </p:cNvPr>
          <p:cNvSpPr txBox="1"/>
          <p:nvPr/>
        </p:nvSpPr>
        <p:spPr>
          <a:xfrm>
            <a:off x="6078035" y="4806654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83E424D-2122-4894-BEEB-1112404CEA91}"/>
              </a:ext>
            </a:extLst>
          </p:cNvPr>
          <p:cNvGrpSpPr/>
          <p:nvPr/>
        </p:nvGrpSpPr>
        <p:grpSpPr>
          <a:xfrm>
            <a:off x="807443" y="1638633"/>
            <a:ext cx="3732743" cy="4578001"/>
            <a:chOff x="7635449" y="962254"/>
            <a:chExt cx="3732743" cy="457800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9EDDD5-66C5-46CD-9A4A-D7045B85FF59}"/>
                </a:ext>
              </a:extLst>
            </p:cNvPr>
            <p:cNvSpPr txBox="1"/>
            <p:nvPr/>
          </p:nvSpPr>
          <p:spPr>
            <a:xfrm>
              <a:off x="7635449" y="9622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F88B93-1322-4127-8119-7029C8CA17E2}"/>
                </a:ext>
              </a:extLst>
            </p:cNvPr>
            <p:cNvSpPr txBox="1"/>
            <p:nvPr/>
          </p:nvSpPr>
          <p:spPr>
            <a:xfrm>
              <a:off x="7635449" y="3374278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23B90C-0575-4F55-BCE5-D32143D186C4}"/>
                </a:ext>
              </a:extLst>
            </p:cNvPr>
            <p:cNvSpPr txBox="1"/>
            <p:nvPr/>
          </p:nvSpPr>
          <p:spPr>
            <a:xfrm>
              <a:off x="7635449" y="21682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2B0BB2-E030-49D1-B786-15D7EC3962D3}"/>
                </a:ext>
              </a:extLst>
            </p:cNvPr>
            <p:cNvSpPr txBox="1"/>
            <p:nvPr/>
          </p:nvSpPr>
          <p:spPr>
            <a:xfrm>
              <a:off x="8441751" y="1276186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B82B97-696D-437F-B2B7-AB7D94BD2D3F}"/>
                </a:ext>
              </a:extLst>
            </p:cNvPr>
            <p:cNvSpPr txBox="1"/>
            <p:nvPr/>
          </p:nvSpPr>
          <p:spPr>
            <a:xfrm>
              <a:off x="8441751" y="2479303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5108E5-769B-4525-A4E5-9B680124BC12}"/>
                </a:ext>
              </a:extLst>
            </p:cNvPr>
            <p:cNvSpPr txBox="1"/>
            <p:nvPr/>
          </p:nvSpPr>
          <p:spPr>
            <a:xfrm>
              <a:off x="8441751" y="3682419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B927DE-B648-47AF-B96A-6D434EEA6F28}"/>
                </a:ext>
              </a:extLst>
            </p:cNvPr>
            <p:cNvSpPr txBox="1"/>
            <p:nvPr/>
          </p:nvSpPr>
          <p:spPr>
            <a:xfrm>
              <a:off x="7635449" y="457999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EF799A-9B33-488C-8C4B-31D91A5A00AB}"/>
                </a:ext>
              </a:extLst>
            </p:cNvPr>
            <p:cNvSpPr txBox="1"/>
            <p:nvPr/>
          </p:nvSpPr>
          <p:spPr>
            <a:xfrm>
              <a:off x="8441751" y="489392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761C8C-B5B1-4BE0-80DF-AB067C911A3A}"/>
              </a:ext>
            </a:extLst>
          </p:cNvPr>
          <p:cNvGrpSpPr/>
          <p:nvPr/>
        </p:nvGrpSpPr>
        <p:grpSpPr>
          <a:xfrm>
            <a:off x="4369711" y="5193311"/>
            <a:ext cx="3568440" cy="1191709"/>
            <a:chOff x="3134119" y="3062617"/>
            <a:chExt cx="3568440" cy="119170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936306-4824-476C-8E0F-CB9859975C64}"/>
                </a:ext>
              </a:extLst>
            </p:cNvPr>
            <p:cNvSpPr txBox="1"/>
            <p:nvPr/>
          </p:nvSpPr>
          <p:spPr>
            <a:xfrm>
              <a:off x="3134120" y="3823439"/>
              <a:ext cx="356843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11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419B85-CD7F-463D-A032-717E1C1534D7}"/>
                </a:ext>
              </a:extLst>
            </p:cNvPr>
            <p:cNvSpPr txBox="1"/>
            <p:nvPr/>
          </p:nvSpPr>
          <p:spPr>
            <a:xfrm>
              <a:off x="3134119" y="3062617"/>
              <a:ext cx="356844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4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OREM IPSUM</a:t>
              </a:r>
            </a:p>
            <a:p>
              <a:pPr algn="r"/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DOLOR SIT AMET, 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9AC4070-851A-4462-9788-4B62D2A08279}"/>
              </a:ext>
            </a:extLst>
          </p:cNvPr>
          <p:cNvSpPr txBox="1"/>
          <p:nvPr/>
        </p:nvSpPr>
        <p:spPr>
          <a:xfrm>
            <a:off x="807443" y="450329"/>
            <a:ext cx="668007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8A82B919-3CB6-42B9-8059-97D7A92FA2F7}"/>
              </a:ext>
            </a:extLst>
          </p:cNvPr>
          <p:cNvSpPr/>
          <p:nvPr/>
        </p:nvSpPr>
        <p:spPr>
          <a:xfrm>
            <a:off x="5671038" y="1987299"/>
            <a:ext cx="5363308" cy="2858708"/>
          </a:xfrm>
          <a:custGeom>
            <a:avLst/>
            <a:gdLst>
              <a:gd name="connsiteX0" fmla="*/ 0 w 3571875"/>
              <a:gd name="connsiteY0" fmla="*/ 1962150 h 2362200"/>
              <a:gd name="connsiteX1" fmla="*/ 142875 w 3571875"/>
              <a:gd name="connsiteY1" fmla="*/ 1809750 h 2362200"/>
              <a:gd name="connsiteX2" fmla="*/ 342900 w 3571875"/>
              <a:gd name="connsiteY2" fmla="*/ 2000250 h 2362200"/>
              <a:gd name="connsiteX3" fmla="*/ 704850 w 3571875"/>
              <a:gd name="connsiteY3" fmla="*/ 1190625 h 2362200"/>
              <a:gd name="connsiteX4" fmla="*/ 1200150 w 3571875"/>
              <a:gd name="connsiteY4" fmla="*/ 2362200 h 2362200"/>
              <a:gd name="connsiteX5" fmla="*/ 1466850 w 3571875"/>
              <a:gd name="connsiteY5" fmla="*/ 1790700 h 2362200"/>
              <a:gd name="connsiteX6" fmla="*/ 1581150 w 3571875"/>
              <a:gd name="connsiteY6" fmla="*/ 1885950 h 2362200"/>
              <a:gd name="connsiteX7" fmla="*/ 1885950 w 3571875"/>
              <a:gd name="connsiteY7" fmla="*/ 1076325 h 2362200"/>
              <a:gd name="connsiteX8" fmla="*/ 2114550 w 3571875"/>
              <a:gd name="connsiteY8" fmla="*/ 1314450 h 2362200"/>
              <a:gd name="connsiteX9" fmla="*/ 2724150 w 3571875"/>
              <a:gd name="connsiteY9" fmla="*/ 0 h 2362200"/>
              <a:gd name="connsiteX10" fmla="*/ 3028950 w 3571875"/>
              <a:gd name="connsiteY10" fmla="*/ 695325 h 2362200"/>
              <a:gd name="connsiteX11" fmla="*/ 3200400 w 3571875"/>
              <a:gd name="connsiteY11" fmla="*/ 352425 h 2362200"/>
              <a:gd name="connsiteX12" fmla="*/ 3571875 w 3571875"/>
              <a:gd name="connsiteY12" fmla="*/ 1171575 h 2362200"/>
              <a:gd name="connsiteX13" fmla="*/ 3571875 w 3571875"/>
              <a:gd name="connsiteY13" fmla="*/ 116205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71875" h="2362200">
                <a:moveTo>
                  <a:pt x="0" y="1962150"/>
                </a:moveTo>
                <a:lnTo>
                  <a:pt x="142875" y="1809750"/>
                </a:lnTo>
                <a:lnTo>
                  <a:pt x="342900" y="2000250"/>
                </a:lnTo>
                <a:lnTo>
                  <a:pt x="704850" y="1190625"/>
                </a:lnTo>
                <a:lnTo>
                  <a:pt x="1200150" y="2362200"/>
                </a:lnTo>
                <a:lnTo>
                  <a:pt x="1466850" y="1790700"/>
                </a:lnTo>
                <a:lnTo>
                  <a:pt x="1581150" y="1885950"/>
                </a:lnTo>
                <a:lnTo>
                  <a:pt x="1885950" y="1076325"/>
                </a:lnTo>
                <a:lnTo>
                  <a:pt x="2114550" y="1314450"/>
                </a:lnTo>
                <a:lnTo>
                  <a:pt x="2724150" y="0"/>
                </a:lnTo>
                <a:lnTo>
                  <a:pt x="3028950" y="695325"/>
                </a:lnTo>
                <a:lnTo>
                  <a:pt x="3200400" y="352425"/>
                </a:lnTo>
                <a:lnTo>
                  <a:pt x="3571875" y="1171575"/>
                </a:lnTo>
                <a:lnTo>
                  <a:pt x="3571875" y="116205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B825621-B4B1-4388-A94B-74532DD4042D}"/>
              </a:ext>
            </a:extLst>
          </p:cNvPr>
          <p:cNvGrpSpPr/>
          <p:nvPr/>
        </p:nvGrpSpPr>
        <p:grpSpPr>
          <a:xfrm>
            <a:off x="5746195" y="1894911"/>
            <a:ext cx="4527401" cy="2940236"/>
            <a:chOff x="5746195" y="1894911"/>
            <a:chExt cx="4527401" cy="294023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8650592-2579-43DF-86C2-66C65BCA4D52}"/>
                </a:ext>
              </a:extLst>
            </p:cNvPr>
            <p:cNvGrpSpPr/>
            <p:nvPr/>
          </p:nvGrpSpPr>
          <p:grpSpPr>
            <a:xfrm>
              <a:off x="5746195" y="2536267"/>
              <a:ext cx="919962" cy="782832"/>
              <a:chOff x="4128449" y="2282522"/>
              <a:chExt cx="843601" cy="71785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B23B3B6-20AD-4E60-B281-D9D4942D7FBC}"/>
                  </a:ext>
                </a:extLst>
              </p:cNvPr>
              <p:cNvSpPr/>
              <p:nvPr/>
            </p:nvSpPr>
            <p:spPr>
              <a:xfrm>
                <a:off x="4128449" y="2282522"/>
                <a:ext cx="455054" cy="45505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A03681D-1949-4CE7-989A-F71D6FBE6B13}"/>
                  </a:ext>
                </a:extLst>
              </p:cNvPr>
              <p:cNvCxnSpPr/>
              <p:nvPr/>
            </p:nvCxnSpPr>
            <p:spPr>
              <a:xfrm>
                <a:off x="4571774" y="2725847"/>
                <a:ext cx="400276" cy="274528"/>
              </a:xfrm>
              <a:prstGeom prst="line">
                <a:avLst/>
              </a:prstGeom>
              <a:ln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3E3305B-DBC2-4AAE-9CA8-5A12545E4331}"/>
                </a:ext>
              </a:extLst>
            </p:cNvPr>
            <p:cNvGrpSpPr/>
            <p:nvPr/>
          </p:nvGrpSpPr>
          <p:grpSpPr>
            <a:xfrm>
              <a:off x="7570049" y="4338785"/>
              <a:ext cx="1052647" cy="496362"/>
              <a:chOff x="3618228" y="2215904"/>
              <a:chExt cx="965273" cy="45516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BBDCF62-EE7B-4AF9-A3A4-7EB2C613A0A3}"/>
                  </a:ext>
                </a:extLst>
              </p:cNvPr>
              <p:cNvSpPr/>
              <p:nvPr/>
            </p:nvSpPr>
            <p:spPr>
              <a:xfrm>
                <a:off x="4128447" y="2215904"/>
                <a:ext cx="455054" cy="45505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45DDFEA-6FFC-4458-87E4-ACB07E5E6370}"/>
                  </a:ext>
                </a:extLst>
              </p:cNvPr>
              <p:cNvCxnSpPr/>
              <p:nvPr/>
            </p:nvCxnSpPr>
            <p:spPr>
              <a:xfrm flipH="1">
                <a:off x="3618228" y="2659228"/>
                <a:ext cx="521948" cy="11837"/>
              </a:xfrm>
              <a:prstGeom prst="line">
                <a:avLst/>
              </a:prstGeom>
              <a:ln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208377-166D-4D00-97AF-82308F707B5F}"/>
                </a:ext>
              </a:extLst>
            </p:cNvPr>
            <p:cNvGrpSpPr/>
            <p:nvPr/>
          </p:nvGrpSpPr>
          <p:grpSpPr>
            <a:xfrm>
              <a:off x="8368421" y="1894911"/>
              <a:ext cx="1310959" cy="496246"/>
              <a:chOff x="4128449" y="2458076"/>
              <a:chExt cx="1202143" cy="45505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5E5EB54-A993-46C0-9E0C-7A3F90C5197A}"/>
                  </a:ext>
                </a:extLst>
              </p:cNvPr>
              <p:cNvSpPr/>
              <p:nvPr/>
            </p:nvSpPr>
            <p:spPr>
              <a:xfrm>
                <a:off x="4128449" y="2458076"/>
                <a:ext cx="455053" cy="45505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2906F64-9FAE-4487-A78A-FE68932125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24709" y="2528891"/>
                <a:ext cx="705883" cy="155922"/>
              </a:xfrm>
              <a:prstGeom prst="line">
                <a:avLst/>
              </a:prstGeom>
              <a:ln>
                <a:solidFill>
                  <a:schemeClr val="accent4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21EBD62-AB4E-4CC2-944C-583A18D28F60}"/>
                </a:ext>
              </a:extLst>
            </p:cNvPr>
            <p:cNvGrpSpPr/>
            <p:nvPr/>
          </p:nvGrpSpPr>
          <p:grpSpPr>
            <a:xfrm>
              <a:off x="8931913" y="3671245"/>
              <a:ext cx="1341683" cy="890328"/>
              <a:chOff x="3191531" y="1885163"/>
              <a:chExt cx="1230317" cy="81642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409A26F-F95A-421A-9ACE-7A1C81320ED2}"/>
                  </a:ext>
                </a:extLst>
              </p:cNvPr>
              <p:cNvSpPr/>
              <p:nvPr/>
            </p:nvSpPr>
            <p:spPr>
              <a:xfrm>
                <a:off x="3966794" y="2246533"/>
                <a:ext cx="455054" cy="45505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D42AB8C-665D-4433-86F9-9B1835DA27BE}"/>
                  </a:ext>
                </a:extLst>
              </p:cNvPr>
              <p:cNvCxnSpPr/>
              <p:nvPr/>
            </p:nvCxnSpPr>
            <p:spPr>
              <a:xfrm flipH="1" flipV="1">
                <a:off x="3191531" y="1885163"/>
                <a:ext cx="786992" cy="373098"/>
              </a:xfrm>
              <a:prstGeom prst="line">
                <a:avLst/>
              </a:prstGeom>
              <a:ln>
                <a:solidFill>
                  <a:schemeClr val="accent3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08EC28-0C3E-4E71-91C2-3A3DBE8E0D1B}"/>
              </a:ext>
            </a:extLst>
          </p:cNvPr>
          <p:cNvGrpSpPr/>
          <p:nvPr/>
        </p:nvGrpSpPr>
        <p:grpSpPr>
          <a:xfrm>
            <a:off x="955280" y="2218007"/>
            <a:ext cx="4309656" cy="2440721"/>
            <a:chOff x="827584" y="1916832"/>
            <a:chExt cx="4309656" cy="24407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E558B1B-08C8-4561-982A-B2CEC5C78218}"/>
                </a:ext>
              </a:extLst>
            </p:cNvPr>
            <p:cNvGrpSpPr/>
            <p:nvPr/>
          </p:nvGrpSpPr>
          <p:grpSpPr>
            <a:xfrm>
              <a:off x="827584" y="1916832"/>
              <a:ext cx="4309656" cy="646331"/>
              <a:chOff x="7020272" y="1700460"/>
              <a:chExt cx="4309656" cy="64633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D1318B4-F651-4C33-9BB0-D4D785CE27A5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438D3A-72D7-4C28-9C4D-91E9A19C639B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AB8D020-8452-4DBE-9AB1-8CB88ABFCF8C}"/>
                </a:ext>
              </a:extLst>
            </p:cNvPr>
            <p:cNvGrpSpPr/>
            <p:nvPr/>
          </p:nvGrpSpPr>
          <p:grpSpPr>
            <a:xfrm>
              <a:off x="827584" y="2514962"/>
              <a:ext cx="4309656" cy="646331"/>
              <a:chOff x="7020272" y="1700460"/>
              <a:chExt cx="4309656" cy="64633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9610A58-EE63-4E2C-8B55-98371D593346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3056346-9EC4-4395-B586-F3D4FBF5CE08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AB87504-3D37-49DE-B5C3-89B109740FC3}"/>
                </a:ext>
              </a:extLst>
            </p:cNvPr>
            <p:cNvGrpSpPr/>
            <p:nvPr/>
          </p:nvGrpSpPr>
          <p:grpSpPr>
            <a:xfrm>
              <a:off x="827584" y="3113092"/>
              <a:ext cx="4309656" cy="646331"/>
              <a:chOff x="7020272" y="1700460"/>
              <a:chExt cx="4309656" cy="64633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E13F22D-677E-42E7-80CB-4AB5CD40DDD0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19BBF2-6B3C-4B46-A4D7-44F9E1BA75E2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3825ADB-8342-4BE1-8485-E07AF367DA0E}"/>
                </a:ext>
              </a:extLst>
            </p:cNvPr>
            <p:cNvGrpSpPr/>
            <p:nvPr/>
          </p:nvGrpSpPr>
          <p:grpSpPr>
            <a:xfrm>
              <a:off x="827584" y="3711222"/>
              <a:ext cx="4309656" cy="646331"/>
              <a:chOff x="7020272" y="1700460"/>
              <a:chExt cx="4309656" cy="64633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6EF2E62-8278-4FAB-BFC3-B5538FD7F2D9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20CDC92-E2C8-40E4-A4C4-DAAB00990EDD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CB8A15E-AEA9-45AE-B48E-81D32A773F13}"/>
              </a:ext>
            </a:extLst>
          </p:cNvPr>
          <p:cNvCxnSpPr>
            <a:cxnSpLocks/>
          </p:cNvCxnSpPr>
          <p:nvPr/>
        </p:nvCxnSpPr>
        <p:spPr>
          <a:xfrm>
            <a:off x="905608" y="5087866"/>
            <a:ext cx="1034854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A85F160-86A2-428A-8FAB-1B8EAF85C1DD}"/>
              </a:ext>
            </a:extLst>
          </p:cNvPr>
          <p:cNvSpPr txBox="1"/>
          <p:nvPr/>
        </p:nvSpPr>
        <p:spPr>
          <a:xfrm>
            <a:off x="1377718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1F0AEC-8A46-4F81-BDE6-9EBDE8E8072C}"/>
              </a:ext>
            </a:extLst>
          </p:cNvPr>
          <p:cNvSpPr txBox="1"/>
          <p:nvPr/>
        </p:nvSpPr>
        <p:spPr>
          <a:xfrm>
            <a:off x="7052080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AAE6CB-6B3F-47EB-A1B1-A22ADF7E56F5}"/>
              </a:ext>
            </a:extLst>
          </p:cNvPr>
          <p:cNvSpPr txBox="1"/>
          <p:nvPr/>
        </p:nvSpPr>
        <p:spPr>
          <a:xfrm>
            <a:off x="4234994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55B085-41F7-4663-B869-F1BED066415F}"/>
              </a:ext>
            </a:extLst>
          </p:cNvPr>
          <p:cNvSpPr txBox="1"/>
          <p:nvPr/>
        </p:nvSpPr>
        <p:spPr>
          <a:xfrm>
            <a:off x="9743771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2AC739-5572-41CA-813E-32D83390677D}"/>
              </a:ext>
            </a:extLst>
          </p:cNvPr>
          <p:cNvSpPr txBox="1"/>
          <p:nvPr/>
        </p:nvSpPr>
        <p:spPr>
          <a:xfrm>
            <a:off x="5880430" y="2588733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140DDB-511D-4184-84DC-5815B876F0FF}"/>
              </a:ext>
            </a:extLst>
          </p:cNvPr>
          <p:cNvSpPr txBox="1"/>
          <p:nvPr/>
        </p:nvSpPr>
        <p:spPr>
          <a:xfrm>
            <a:off x="8260688" y="4391251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661385-26C4-4F71-BD00-45DD155F70BB}"/>
              </a:ext>
            </a:extLst>
          </p:cNvPr>
          <p:cNvSpPr txBox="1"/>
          <p:nvPr/>
        </p:nvSpPr>
        <p:spPr>
          <a:xfrm>
            <a:off x="9911588" y="4117793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22C668-EBB4-41F8-A21E-04ADFEA65BDF}"/>
              </a:ext>
            </a:extLst>
          </p:cNvPr>
          <p:cNvSpPr txBox="1"/>
          <p:nvPr/>
        </p:nvSpPr>
        <p:spPr>
          <a:xfrm>
            <a:off x="8520702" y="1951658"/>
            <a:ext cx="19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Parallelogram 15">
            <a:extLst>
              <a:ext uri="{FF2B5EF4-FFF2-40B4-BE49-F238E27FC236}">
                <a16:creationId xmlns:a16="http://schemas.microsoft.com/office/drawing/2014/main" id="{D2AA6AD4-100B-4963-9CD2-03A960A1A0B8}"/>
              </a:ext>
            </a:extLst>
          </p:cNvPr>
          <p:cNvSpPr/>
          <p:nvPr/>
        </p:nvSpPr>
        <p:spPr>
          <a:xfrm flipH="1">
            <a:off x="3660730" y="5528094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39ED2BEE-B621-492E-8846-B190BC59B9E6}"/>
              </a:ext>
            </a:extLst>
          </p:cNvPr>
          <p:cNvSpPr/>
          <p:nvPr/>
        </p:nvSpPr>
        <p:spPr>
          <a:xfrm flipH="1">
            <a:off x="6447900" y="55474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3DB85A40-6C79-425B-AC51-606D9BFBF6F5}"/>
              </a:ext>
            </a:extLst>
          </p:cNvPr>
          <p:cNvSpPr/>
          <p:nvPr/>
        </p:nvSpPr>
        <p:spPr>
          <a:xfrm>
            <a:off x="9163417" y="550976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자유형 151">
            <a:extLst>
              <a:ext uri="{FF2B5EF4-FFF2-40B4-BE49-F238E27FC236}">
                <a16:creationId xmlns:a16="http://schemas.microsoft.com/office/drawing/2014/main" id="{1BB708FB-402D-49BE-95CA-04B8406C3C3E}"/>
              </a:ext>
            </a:extLst>
          </p:cNvPr>
          <p:cNvSpPr/>
          <p:nvPr/>
        </p:nvSpPr>
        <p:spPr>
          <a:xfrm>
            <a:off x="874024" y="5515283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4ACFBA-BF9E-4D89-B881-89EE3A4A585C}"/>
              </a:ext>
            </a:extLst>
          </p:cNvPr>
          <p:cNvGrpSpPr/>
          <p:nvPr/>
        </p:nvGrpSpPr>
        <p:grpSpPr>
          <a:xfrm>
            <a:off x="7822880" y="1761533"/>
            <a:ext cx="3009243" cy="856491"/>
            <a:chOff x="-740680" y="1129566"/>
            <a:chExt cx="2475552" cy="8564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5D023A-9D96-44A8-B574-3EDF7D958139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543A75-206B-4D85-A9D0-10406E1CC5DC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AF5E965-B516-42EF-97DE-229E522E849A}"/>
              </a:ext>
            </a:extLst>
          </p:cNvPr>
          <p:cNvGrpSpPr/>
          <p:nvPr/>
        </p:nvGrpSpPr>
        <p:grpSpPr>
          <a:xfrm>
            <a:off x="8296377" y="3496295"/>
            <a:ext cx="3009243" cy="856491"/>
            <a:chOff x="-740680" y="1129566"/>
            <a:chExt cx="2475552" cy="8564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DCAE23-58BC-4D6A-A684-A62DD70DAACB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EEEC62-AFBB-40F8-95BF-C4BE21655DF7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285BE9-41F8-4902-AD75-1B0F7AB19906}"/>
              </a:ext>
            </a:extLst>
          </p:cNvPr>
          <p:cNvGrpSpPr/>
          <p:nvPr/>
        </p:nvGrpSpPr>
        <p:grpSpPr>
          <a:xfrm>
            <a:off x="7822880" y="5231055"/>
            <a:ext cx="3009243" cy="856491"/>
            <a:chOff x="-740680" y="1129566"/>
            <a:chExt cx="2475552" cy="8564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C4F71A-57A7-4D1F-97A3-28A8B585F268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ECC1DF-5909-4946-8C0F-7F01901BB358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321A75-059B-49F1-A8BF-A849D957DF8B}"/>
              </a:ext>
            </a:extLst>
          </p:cNvPr>
          <p:cNvGrpSpPr/>
          <p:nvPr/>
        </p:nvGrpSpPr>
        <p:grpSpPr>
          <a:xfrm>
            <a:off x="1359879" y="1761533"/>
            <a:ext cx="3017469" cy="856491"/>
            <a:chOff x="-740680" y="1129566"/>
            <a:chExt cx="2475552" cy="8564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A483CE-7369-4AE0-9CB4-692D3F1A4B15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63C2F1-F447-4320-8619-A0E1B0F1266A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0126C5-0CEE-4EDD-B958-B0D26C51AC6C}"/>
              </a:ext>
            </a:extLst>
          </p:cNvPr>
          <p:cNvGrpSpPr/>
          <p:nvPr/>
        </p:nvGrpSpPr>
        <p:grpSpPr>
          <a:xfrm>
            <a:off x="879348" y="3496295"/>
            <a:ext cx="3017469" cy="856491"/>
            <a:chOff x="-740680" y="1129566"/>
            <a:chExt cx="2475552" cy="8564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D444ED-3673-4CB7-8A2C-6DFD8DC78285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142047-A2D7-4CA6-B9CD-5D9D1368E84C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C8C88E-8BE3-4326-97AB-73A5F99DDD14}"/>
              </a:ext>
            </a:extLst>
          </p:cNvPr>
          <p:cNvGrpSpPr/>
          <p:nvPr/>
        </p:nvGrpSpPr>
        <p:grpSpPr>
          <a:xfrm>
            <a:off x="1359879" y="5231055"/>
            <a:ext cx="3017469" cy="856491"/>
            <a:chOff x="-740680" y="1129566"/>
            <a:chExt cx="2475552" cy="8564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3B7943-6DF7-4160-8E76-64988FBDA7B4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058CBD-5729-4A8F-B04A-0D577D337FCF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4D03DA-1EB5-45CD-A65F-EF87556F9FDC}"/>
              </a:ext>
            </a:extLst>
          </p:cNvPr>
          <p:cNvGrpSpPr/>
          <p:nvPr/>
        </p:nvGrpSpPr>
        <p:grpSpPr>
          <a:xfrm>
            <a:off x="4045863" y="2019620"/>
            <a:ext cx="4100277" cy="3792098"/>
            <a:chOff x="2725841" y="2107539"/>
            <a:chExt cx="3750942" cy="3469019"/>
          </a:xfrm>
        </p:grpSpPr>
        <p:sp>
          <p:nvSpPr>
            <p:cNvPr id="22" name="6-Point Star 6">
              <a:extLst>
                <a:ext uri="{FF2B5EF4-FFF2-40B4-BE49-F238E27FC236}">
                  <a16:creationId xmlns:a16="http://schemas.microsoft.com/office/drawing/2014/main" id="{7D7402FB-12C2-4C28-A80F-2F4C66DF0CFA}"/>
                </a:ext>
              </a:extLst>
            </p:cNvPr>
            <p:cNvSpPr/>
            <p:nvPr/>
          </p:nvSpPr>
          <p:spPr>
            <a:xfrm rot="18000000">
              <a:off x="4136618" y="3314885"/>
              <a:ext cx="900000" cy="1080000"/>
            </a:xfrm>
            <a:prstGeom prst="star6">
              <a:avLst>
                <a:gd name="adj" fmla="val 28869"/>
                <a:gd name="h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3" name="Down Arrow Callout 7">
              <a:extLst>
                <a:ext uri="{FF2B5EF4-FFF2-40B4-BE49-F238E27FC236}">
                  <a16:creationId xmlns:a16="http://schemas.microsoft.com/office/drawing/2014/main" id="{72025EB4-C06C-4D82-B3B5-0603659F0093}"/>
                </a:ext>
              </a:extLst>
            </p:cNvPr>
            <p:cNvSpPr/>
            <p:nvPr/>
          </p:nvSpPr>
          <p:spPr>
            <a:xfrm rot="1800000">
              <a:off x="4615433" y="2119640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4" name="Down Arrow Callout 8">
              <a:extLst>
                <a:ext uri="{FF2B5EF4-FFF2-40B4-BE49-F238E27FC236}">
                  <a16:creationId xmlns:a16="http://schemas.microsoft.com/office/drawing/2014/main" id="{14819F93-6763-4FCD-9A0C-FFEAF4901A6E}"/>
                </a:ext>
              </a:extLst>
            </p:cNvPr>
            <p:cNvSpPr/>
            <p:nvPr/>
          </p:nvSpPr>
          <p:spPr>
            <a:xfrm rot="12600000">
              <a:off x="3411080" y="4191842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5" name="Down Arrow Callout 9">
              <a:extLst>
                <a:ext uri="{FF2B5EF4-FFF2-40B4-BE49-F238E27FC236}">
                  <a16:creationId xmlns:a16="http://schemas.microsoft.com/office/drawing/2014/main" id="{E37D5332-6093-4EA3-9ABD-64C49917D6BC}"/>
                </a:ext>
              </a:extLst>
            </p:cNvPr>
            <p:cNvSpPr/>
            <p:nvPr/>
          </p:nvSpPr>
          <p:spPr>
            <a:xfrm rot="5400000">
              <a:off x="5204277" y="3168880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Down Arrow Callout 10">
              <a:extLst>
                <a:ext uri="{FF2B5EF4-FFF2-40B4-BE49-F238E27FC236}">
                  <a16:creationId xmlns:a16="http://schemas.microsoft.com/office/drawing/2014/main" id="{78906A4F-735E-4F97-A71F-36ECBCE3316F}"/>
                </a:ext>
              </a:extLst>
            </p:cNvPr>
            <p:cNvSpPr/>
            <p:nvPr/>
          </p:nvSpPr>
          <p:spPr>
            <a:xfrm rot="9000000">
              <a:off x="4624426" y="4197124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Down Arrow Callout 11">
              <a:extLst>
                <a:ext uri="{FF2B5EF4-FFF2-40B4-BE49-F238E27FC236}">
                  <a16:creationId xmlns:a16="http://schemas.microsoft.com/office/drawing/2014/main" id="{80539E6D-4E31-4E57-B59A-BC598C35CFF8}"/>
                </a:ext>
              </a:extLst>
            </p:cNvPr>
            <p:cNvSpPr/>
            <p:nvPr/>
          </p:nvSpPr>
          <p:spPr>
            <a:xfrm rot="19800000">
              <a:off x="3412619" y="2107539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8" name="Down Arrow Callout 12">
              <a:extLst>
                <a:ext uri="{FF2B5EF4-FFF2-40B4-BE49-F238E27FC236}">
                  <a16:creationId xmlns:a16="http://schemas.microsoft.com/office/drawing/2014/main" id="{AC646DAF-5FC0-43F0-83E9-99B925AA6CA3}"/>
                </a:ext>
              </a:extLst>
            </p:cNvPr>
            <p:cNvSpPr/>
            <p:nvPr/>
          </p:nvSpPr>
          <p:spPr>
            <a:xfrm rot="16200000">
              <a:off x="2832769" y="3135784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D287408-06B8-4742-A33A-26580AB0D4C6}"/>
              </a:ext>
            </a:extLst>
          </p:cNvPr>
          <p:cNvGrpSpPr/>
          <p:nvPr/>
        </p:nvGrpSpPr>
        <p:grpSpPr>
          <a:xfrm rot="1800000">
            <a:off x="6266575" y="2197935"/>
            <a:ext cx="1259869" cy="736397"/>
            <a:chOff x="3577846" y="1922410"/>
            <a:chExt cx="1461888" cy="673658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5033301-4CB4-44DB-B067-54715AEFE85C}"/>
                </a:ext>
              </a:extLst>
            </p:cNvPr>
            <p:cNvSpPr txBox="1"/>
            <p:nvPr/>
          </p:nvSpPr>
          <p:spPr>
            <a:xfrm>
              <a:off x="3582785" y="1922410"/>
              <a:ext cx="1456949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0D7575-D2AE-4255-AE39-068D8514B48C}"/>
                </a:ext>
              </a:extLst>
            </p:cNvPr>
            <p:cNvSpPr txBox="1"/>
            <p:nvPr/>
          </p:nvSpPr>
          <p:spPr>
            <a:xfrm>
              <a:off x="3577846" y="2173735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79AA8A-50F0-4744-9B6E-18D960164C17}"/>
              </a:ext>
            </a:extLst>
          </p:cNvPr>
          <p:cNvGrpSpPr/>
          <p:nvPr/>
        </p:nvGrpSpPr>
        <p:grpSpPr>
          <a:xfrm rot="5400000">
            <a:off x="7029430" y="3555487"/>
            <a:ext cx="1259865" cy="736397"/>
            <a:chOff x="3577848" y="1922410"/>
            <a:chExt cx="1461884" cy="673658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59685C-B88B-4B10-A4FE-AFEB332BDEDA}"/>
                </a:ext>
              </a:extLst>
            </p:cNvPr>
            <p:cNvSpPr txBox="1"/>
            <p:nvPr/>
          </p:nvSpPr>
          <p:spPr>
            <a:xfrm>
              <a:off x="3582784" y="1922410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60E1DDB-04AC-44A1-8334-441397906D3C}"/>
                </a:ext>
              </a:extLst>
            </p:cNvPr>
            <p:cNvSpPr txBox="1"/>
            <p:nvPr/>
          </p:nvSpPr>
          <p:spPr>
            <a:xfrm>
              <a:off x="3577848" y="2173735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D218526-4E51-409B-BC0F-11563EB5F1A3}"/>
              </a:ext>
            </a:extLst>
          </p:cNvPr>
          <p:cNvGrpSpPr/>
          <p:nvPr/>
        </p:nvGrpSpPr>
        <p:grpSpPr>
          <a:xfrm rot="9000000">
            <a:off x="6254989" y="4909992"/>
            <a:ext cx="1259868" cy="736393"/>
            <a:chOff x="3577847" y="1922411"/>
            <a:chExt cx="1461887" cy="673654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0E1554F-E27C-4669-B281-E3CDBBDF7DB9}"/>
                </a:ext>
              </a:extLst>
            </p:cNvPr>
            <p:cNvSpPr txBox="1"/>
            <p:nvPr/>
          </p:nvSpPr>
          <p:spPr>
            <a:xfrm>
              <a:off x="3582786" y="1922411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13F6FF-8CCB-4504-9AC9-7D3AD07DBDFE}"/>
                </a:ext>
              </a:extLst>
            </p:cNvPr>
            <p:cNvSpPr txBox="1"/>
            <p:nvPr/>
          </p:nvSpPr>
          <p:spPr>
            <a:xfrm>
              <a:off x="3577847" y="2173733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ABE0CE-35F1-45B8-AB57-37A46ABCC10C}"/>
              </a:ext>
            </a:extLst>
          </p:cNvPr>
          <p:cNvGrpSpPr/>
          <p:nvPr/>
        </p:nvGrpSpPr>
        <p:grpSpPr>
          <a:xfrm rot="12600000">
            <a:off x="4688362" y="4929907"/>
            <a:ext cx="1259868" cy="736395"/>
            <a:chOff x="3577846" y="1922409"/>
            <a:chExt cx="1461886" cy="673656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CC4F55C-33B6-419D-95A3-DE427207088C}"/>
                </a:ext>
              </a:extLst>
            </p:cNvPr>
            <p:cNvSpPr txBox="1"/>
            <p:nvPr/>
          </p:nvSpPr>
          <p:spPr>
            <a:xfrm>
              <a:off x="3582784" y="1922409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BAB809-0FC4-4EE4-A9C9-8C19442C67BE}"/>
                </a:ext>
              </a:extLst>
            </p:cNvPr>
            <p:cNvSpPr txBox="1"/>
            <p:nvPr/>
          </p:nvSpPr>
          <p:spPr>
            <a:xfrm>
              <a:off x="3577846" y="2173733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BA85ED-90FD-456D-BC22-33FBBEEBF591}"/>
              </a:ext>
            </a:extLst>
          </p:cNvPr>
          <p:cNvGrpSpPr/>
          <p:nvPr/>
        </p:nvGrpSpPr>
        <p:grpSpPr>
          <a:xfrm rot="16200000">
            <a:off x="3907294" y="3522252"/>
            <a:ext cx="1259868" cy="736398"/>
            <a:chOff x="3577844" y="1922410"/>
            <a:chExt cx="1461887" cy="673659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4709FB0-3A34-4628-83EE-FE18939A2B20}"/>
                </a:ext>
              </a:extLst>
            </p:cNvPr>
            <p:cNvSpPr txBox="1"/>
            <p:nvPr/>
          </p:nvSpPr>
          <p:spPr>
            <a:xfrm>
              <a:off x="3582782" y="1922410"/>
              <a:ext cx="1456949" cy="2534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CE71197-8D5E-47DC-905B-6DF98EFFF0CA}"/>
                </a:ext>
              </a:extLst>
            </p:cNvPr>
            <p:cNvSpPr txBox="1"/>
            <p:nvPr/>
          </p:nvSpPr>
          <p:spPr>
            <a:xfrm>
              <a:off x="3577844" y="2173736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D05EF9D-381E-4302-81E9-D0F623B282FB}"/>
              </a:ext>
            </a:extLst>
          </p:cNvPr>
          <p:cNvGrpSpPr/>
          <p:nvPr/>
        </p:nvGrpSpPr>
        <p:grpSpPr>
          <a:xfrm rot="19800000">
            <a:off x="4685178" y="2166450"/>
            <a:ext cx="1259867" cy="736394"/>
            <a:chOff x="3577845" y="1922412"/>
            <a:chExt cx="1461886" cy="673655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25BD7C3-003C-4A9D-A35B-6634D0DF9110}"/>
                </a:ext>
              </a:extLst>
            </p:cNvPr>
            <p:cNvSpPr txBox="1"/>
            <p:nvPr/>
          </p:nvSpPr>
          <p:spPr>
            <a:xfrm>
              <a:off x="3582783" y="1922412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BF2D8A4-6B07-495E-9FE0-C27AB9AF2560}"/>
                </a:ext>
              </a:extLst>
            </p:cNvPr>
            <p:cNvSpPr txBox="1"/>
            <p:nvPr/>
          </p:nvSpPr>
          <p:spPr>
            <a:xfrm>
              <a:off x="3577845" y="2173735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Oval 21">
            <a:extLst>
              <a:ext uri="{FF2B5EF4-FFF2-40B4-BE49-F238E27FC236}">
                <a16:creationId xmlns:a16="http://schemas.microsoft.com/office/drawing/2014/main" id="{6E368960-AD9F-410D-9F32-A91F2CB319EB}"/>
              </a:ext>
            </a:extLst>
          </p:cNvPr>
          <p:cNvSpPr>
            <a:spLocks noChangeAspect="1"/>
          </p:cNvSpPr>
          <p:nvPr/>
        </p:nvSpPr>
        <p:spPr>
          <a:xfrm>
            <a:off x="5905382" y="37464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045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>
            <a:extLst>
              <a:ext uri="{FF2B5EF4-FFF2-40B4-BE49-F238E27FC236}">
                <a16:creationId xmlns:a16="http://schemas.microsoft.com/office/drawing/2014/main" id="{535D21C4-FFA4-48D0-AC0A-688C1D839052}"/>
              </a:ext>
            </a:extLst>
          </p:cNvPr>
          <p:cNvSpPr/>
          <p:nvPr/>
        </p:nvSpPr>
        <p:spPr>
          <a:xfrm>
            <a:off x="651022" y="2901552"/>
            <a:ext cx="2782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5CE43D4C-8AD1-4124-9D0E-7F7A6D465C9B}"/>
              </a:ext>
            </a:extLst>
          </p:cNvPr>
          <p:cNvSpPr/>
          <p:nvPr/>
        </p:nvSpPr>
        <p:spPr>
          <a:xfrm>
            <a:off x="651022" y="466703"/>
            <a:ext cx="2996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5D6268"/>
                </a:solidFill>
              </a:rPr>
              <a:t>Simple </a:t>
            </a:r>
            <a:r>
              <a:rPr lang="en-US" altLang="ko-KR" sz="3600" b="1" dirty="0">
                <a:solidFill>
                  <a:schemeClr val="accent2"/>
                </a:solidFill>
              </a:rPr>
              <a:t>Portfolio </a:t>
            </a:r>
            <a:r>
              <a:rPr lang="en-US" altLang="ko-KR" sz="3600" b="1" dirty="0">
                <a:solidFill>
                  <a:srgbClr val="5D6268"/>
                </a:solidFill>
              </a:rPr>
              <a:t>Presentation Designed</a:t>
            </a:r>
            <a:endParaRPr lang="ko-KR" altLang="en-US" sz="3600" b="1" dirty="0"/>
          </a:p>
        </p:txBody>
      </p:sp>
      <p:sp>
        <p:nvSpPr>
          <p:cNvPr id="6" name="직사각형 3">
            <a:extLst>
              <a:ext uri="{FF2B5EF4-FFF2-40B4-BE49-F238E27FC236}">
                <a16:creationId xmlns:a16="http://schemas.microsoft.com/office/drawing/2014/main" id="{97FB0A46-B6DB-4B38-8DDA-B422E40F8095}"/>
              </a:ext>
            </a:extLst>
          </p:cNvPr>
          <p:cNvSpPr/>
          <p:nvPr/>
        </p:nvSpPr>
        <p:spPr>
          <a:xfrm>
            <a:off x="4941203" y="4330908"/>
            <a:ext cx="3041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Simple Portfolio Presentation </a:t>
            </a:r>
          </a:p>
        </p:txBody>
      </p:sp>
      <p:sp>
        <p:nvSpPr>
          <p:cNvPr id="7" name="직사각형 12">
            <a:extLst>
              <a:ext uri="{FF2B5EF4-FFF2-40B4-BE49-F238E27FC236}">
                <a16:creationId xmlns:a16="http://schemas.microsoft.com/office/drawing/2014/main" id="{D25C7465-19FA-4732-938D-912F5BE39010}"/>
              </a:ext>
            </a:extLst>
          </p:cNvPr>
          <p:cNvSpPr/>
          <p:nvPr/>
        </p:nvSpPr>
        <p:spPr>
          <a:xfrm>
            <a:off x="4941203" y="5411028"/>
            <a:ext cx="635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8" name="직사각형 5">
            <a:extLst>
              <a:ext uri="{FF2B5EF4-FFF2-40B4-BE49-F238E27FC236}">
                <a16:creationId xmlns:a16="http://schemas.microsoft.com/office/drawing/2014/main" id="{89FF1C7C-B2D6-46E5-94D3-813A947D95D3}"/>
              </a:ext>
            </a:extLst>
          </p:cNvPr>
          <p:cNvSpPr/>
          <p:nvPr/>
        </p:nvSpPr>
        <p:spPr>
          <a:xfrm>
            <a:off x="4941202" y="5993863"/>
            <a:ext cx="6644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E4728D-3550-4FB2-8E20-DE9FCEBE2A8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5410C83-D997-4B07-9E79-47C0B86D549C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5C669-6B63-4206-A69B-890720CE4BB4}"/>
              </a:ext>
            </a:extLst>
          </p:cNvPr>
          <p:cNvSpPr txBox="1"/>
          <p:nvPr/>
        </p:nvSpPr>
        <p:spPr>
          <a:xfrm>
            <a:off x="895680" y="2839752"/>
            <a:ext cx="270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9E3C9-FA3E-47C0-A453-2D97BC948D95}"/>
              </a:ext>
            </a:extLst>
          </p:cNvPr>
          <p:cNvSpPr txBox="1"/>
          <p:nvPr/>
        </p:nvSpPr>
        <p:spPr>
          <a:xfrm>
            <a:off x="895679" y="3146714"/>
            <a:ext cx="27096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F6291-1FA2-49FE-A435-AAD7AD138182}"/>
              </a:ext>
            </a:extLst>
          </p:cNvPr>
          <p:cNvSpPr txBox="1"/>
          <p:nvPr/>
        </p:nvSpPr>
        <p:spPr>
          <a:xfrm>
            <a:off x="913242" y="1858653"/>
            <a:ext cx="2709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Table Style 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A5C3BC-AAE5-4A9B-8962-3BAF0ABAA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457659"/>
              </p:ext>
            </p:extLst>
          </p:nvPr>
        </p:nvGraphicFramePr>
        <p:xfrm>
          <a:off x="4272559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6618245-97F0-4DBE-BF89-83F7B786F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997262"/>
              </p:ext>
            </p:extLst>
          </p:nvPr>
        </p:nvGraphicFramePr>
        <p:xfrm>
          <a:off x="6757091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2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B3393E2-7493-415C-90C5-C348CCCF3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48699"/>
              </p:ext>
            </p:extLst>
          </p:nvPr>
        </p:nvGraphicFramePr>
        <p:xfrm>
          <a:off x="9241623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B86E320-791A-4AB9-BCF7-9A74895524A3}"/>
              </a:ext>
            </a:extLst>
          </p:cNvPr>
          <p:cNvSpPr/>
          <p:nvPr/>
        </p:nvSpPr>
        <p:spPr>
          <a:xfrm>
            <a:off x="4981958" y="1819691"/>
            <a:ext cx="597201" cy="597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899A93-156A-430C-ADF6-FB0756513AEF}"/>
              </a:ext>
            </a:extLst>
          </p:cNvPr>
          <p:cNvSpPr/>
          <p:nvPr/>
        </p:nvSpPr>
        <p:spPr>
          <a:xfrm>
            <a:off x="7466490" y="1819691"/>
            <a:ext cx="597201" cy="597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1FE36B-0A79-4A03-B02F-13780CB33519}"/>
              </a:ext>
            </a:extLst>
          </p:cNvPr>
          <p:cNvSpPr/>
          <p:nvPr/>
        </p:nvSpPr>
        <p:spPr>
          <a:xfrm>
            <a:off x="9951022" y="1819691"/>
            <a:ext cx="597201" cy="597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22EDF0F0-8FB2-468C-B0EF-84622D4A15A8}"/>
              </a:ext>
            </a:extLst>
          </p:cNvPr>
          <p:cNvSpPr/>
          <p:nvPr/>
        </p:nvSpPr>
        <p:spPr>
          <a:xfrm rot="2700000">
            <a:off x="5155321" y="188285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6BB8484E-5B22-4DCB-8B98-6E1049A27039}"/>
              </a:ext>
            </a:extLst>
          </p:cNvPr>
          <p:cNvSpPr/>
          <p:nvPr/>
        </p:nvSpPr>
        <p:spPr>
          <a:xfrm>
            <a:off x="7598374" y="195642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EF01BDE5-6292-4D59-9839-9608ECE61741}"/>
              </a:ext>
            </a:extLst>
          </p:cNvPr>
          <p:cNvSpPr/>
          <p:nvPr/>
        </p:nvSpPr>
        <p:spPr>
          <a:xfrm flipH="1">
            <a:off x="10060350" y="195702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A31FE941-928E-4832-AD06-104C9B0845D9}"/>
              </a:ext>
            </a:extLst>
          </p:cNvPr>
          <p:cNvSpPr/>
          <p:nvPr/>
        </p:nvSpPr>
        <p:spPr>
          <a:xfrm rot="18900000">
            <a:off x="1525040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A58C00FD-7559-48A3-BA0B-38DD02D0C9D9}"/>
              </a:ext>
            </a:extLst>
          </p:cNvPr>
          <p:cNvSpPr/>
          <p:nvPr/>
        </p:nvSpPr>
        <p:spPr>
          <a:xfrm rot="18900000">
            <a:off x="3072766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A720C23C-C9AA-42E6-B9DE-6AC882DBF4A3}"/>
              </a:ext>
            </a:extLst>
          </p:cNvPr>
          <p:cNvSpPr/>
          <p:nvPr/>
        </p:nvSpPr>
        <p:spPr>
          <a:xfrm rot="18900000">
            <a:off x="4620492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FD97708-2BD1-4A73-B6FA-203BE4BAFB04}"/>
              </a:ext>
            </a:extLst>
          </p:cNvPr>
          <p:cNvSpPr/>
          <p:nvPr/>
        </p:nvSpPr>
        <p:spPr>
          <a:xfrm rot="18900000">
            <a:off x="6168218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2EF46A3-C143-4FA3-B3BD-23F629940EB9}"/>
              </a:ext>
            </a:extLst>
          </p:cNvPr>
          <p:cNvSpPr/>
          <p:nvPr/>
        </p:nvSpPr>
        <p:spPr>
          <a:xfrm rot="18900000">
            <a:off x="7715944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DDE23D68-3827-40FF-B826-52381EAD52F6}"/>
              </a:ext>
            </a:extLst>
          </p:cNvPr>
          <p:cNvSpPr/>
          <p:nvPr/>
        </p:nvSpPr>
        <p:spPr>
          <a:xfrm rot="18900000">
            <a:off x="9263668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961F8F-0D05-46E9-878E-0994DA927398}"/>
              </a:ext>
            </a:extLst>
          </p:cNvPr>
          <p:cNvGrpSpPr/>
          <p:nvPr/>
        </p:nvGrpSpPr>
        <p:grpSpPr>
          <a:xfrm>
            <a:off x="1157722" y="2219331"/>
            <a:ext cx="2021348" cy="788120"/>
            <a:chOff x="5210294" y="818614"/>
            <a:chExt cx="1750034" cy="7881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D6E819-AEC6-46D6-A9D7-D494E64E37E5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538EAF-7848-4E52-B041-1E8FC965860B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5E5E41-3FE7-4D3E-83CD-CA06D6ED047A}"/>
              </a:ext>
            </a:extLst>
          </p:cNvPr>
          <p:cNvGrpSpPr/>
          <p:nvPr/>
        </p:nvGrpSpPr>
        <p:grpSpPr>
          <a:xfrm>
            <a:off x="2705448" y="4979185"/>
            <a:ext cx="2021348" cy="788120"/>
            <a:chOff x="5210294" y="818614"/>
            <a:chExt cx="1750034" cy="788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B720C0-CF55-47BF-ADC4-8FCC5DC893A4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4114F1-25A2-410A-BF38-B9B9CE7C1510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CA239E-1235-4A21-8AE8-A0050C85CA45}"/>
              </a:ext>
            </a:extLst>
          </p:cNvPr>
          <p:cNvGrpSpPr/>
          <p:nvPr/>
        </p:nvGrpSpPr>
        <p:grpSpPr>
          <a:xfrm>
            <a:off x="4253174" y="2219331"/>
            <a:ext cx="2021348" cy="788120"/>
            <a:chOff x="5210294" y="818614"/>
            <a:chExt cx="1750034" cy="7881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74C063-5D68-4B88-BC6A-C01A46CBE5F0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684C81-EB1E-4345-AB61-418178F0442D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4A863B-1B94-41E1-9D80-3BA5F88F88C1}"/>
              </a:ext>
            </a:extLst>
          </p:cNvPr>
          <p:cNvGrpSpPr/>
          <p:nvPr/>
        </p:nvGrpSpPr>
        <p:grpSpPr>
          <a:xfrm>
            <a:off x="7348626" y="2219331"/>
            <a:ext cx="2021348" cy="788120"/>
            <a:chOff x="5210294" y="818614"/>
            <a:chExt cx="1750034" cy="7881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406CA4-232A-46E6-B96C-E2523C55EDD3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757F9F-9F4A-4705-8205-1CEF7164F8AE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932549-BDFB-4698-A254-6E49F1CEF8E1}"/>
              </a:ext>
            </a:extLst>
          </p:cNvPr>
          <p:cNvGrpSpPr/>
          <p:nvPr/>
        </p:nvGrpSpPr>
        <p:grpSpPr>
          <a:xfrm>
            <a:off x="5800900" y="4979185"/>
            <a:ext cx="2021348" cy="788120"/>
            <a:chOff x="5210294" y="818614"/>
            <a:chExt cx="1750034" cy="7881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503593-726F-40B6-9830-CE43BED4F854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6FA8A-28B6-410C-A7F2-3F50F0D2087C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11F6D8-FB4D-48BA-BB19-EB4C377B1903}"/>
              </a:ext>
            </a:extLst>
          </p:cNvPr>
          <p:cNvGrpSpPr/>
          <p:nvPr/>
        </p:nvGrpSpPr>
        <p:grpSpPr>
          <a:xfrm>
            <a:off x="8896351" y="4979185"/>
            <a:ext cx="2021348" cy="788120"/>
            <a:chOff x="5210294" y="818614"/>
            <a:chExt cx="1750034" cy="78812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0B4DA6-EF31-4F3F-9F6C-3D6DA7188C8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342F51F-1764-4B93-B890-530A19F937EA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AC7531B-4A81-4D44-9BB6-1DCE30747ADE}"/>
              </a:ext>
            </a:extLst>
          </p:cNvPr>
          <p:cNvSpPr txBox="1"/>
          <p:nvPr/>
        </p:nvSpPr>
        <p:spPr>
          <a:xfrm>
            <a:off x="2244596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6366DA-0322-4907-A87F-E471F837EA46}"/>
              </a:ext>
            </a:extLst>
          </p:cNvPr>
          <p:cNvSpPr txBox="1"/>
          <p:nvPr/>
        </p:nvSpPr>
        <p:spPr>
          <a:xfrm>
            <a:off x="3798983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95E87D-37F5-4D10-AEAE-47A921F40912}"/>
              </a:ext>
            </a:extLst>
          </p:cNvPr>
          <p:cNvSpPr txBox="1"/>
          <p:nvPr/>
        </p:nvSpPr>
        <p:spPr>
          <a:xfrm>
            <a:off x="5353370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6338F2-6682-4C49-A48C-AE35D37AE840}"/>
              </a:ext>
            </a:extLst>
          </p:cNvPr>
          <p:cNvSpPr txBox="1"/>
          <p:nvPr/>
        </p:nvSpPr>
        <p:spPr>
          <a:xfrm>
            <a:off x="6907757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7B46A6-5F24-4C64-AFAB-C57243E2EB69}"/>
              </a:ext>
            </a:extLst>
          </p:cNvPr>
          <p:cNvSpPr txBox="1"/>
          <p:nvPr/>
        </p:nvSpPr>
        <p:spPr>
          <a:xfrm>
            <a:off x="8462144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01910B-2768-4ED2-8DFC-0B17FCCFD4BE}"/>
              </a:ext>
            </a:extLst>
          </p:cNvPr>
          <p:cNvSpPr txBox="1"/>
          <p:nvPr/>
        </p:nvSpPr>
        <p:spPr>
          <a:xfrm>
            <a:off x="10016533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7B57753-29F3-4DB4-9BC2-8229AC298EE9}"/>
              </a:ext>
            </a:extLst>
          </p:cNvPr>
          <p:cNvGrpSpPr/>
          <p:nvPr/>
        </p:nvGrpSpPr>
        <p:grpSpPr>
          <a:xfrm>
            <a:off x="7925194" y="3428999"/>
            <a:ext cx="3568440" cy="2878691"/>
            <a:chOff x="3134119" y="1375635"/>
            <a:chExt cx="3568440" cy="28786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5BB556-A19D-48BA-9A2B-FAD8AB619E71}"/>
                </a:ext>
              </a:extLst>
            </p:cNvPr>
            <p:cNvSpPr txBox="1"/>
            <p:nvPr/>
          </p:nvSpPr>
          <p:spPr>
            <a:xfrm>
              <a:off x="3134119" y="1375635"/>
              <a:ext cx="3568440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  <a:p>
              <a:pPr algn="r"/>
              <a:r>
                <a:rPr lang="en-GB" altLang="ko-KR" sz="48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LIDE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FE74DC-4304-41D2-B0A4-8B4414076493}"/>
                </a:ext>
              </a:extLst>
            </p:cNvPr>
            <p:cNvSpPr txBox="1"/>
            <p:nvPr/>
          </p:nvSpPr>
          <p:spPr>
            <a:xfrm>
              <a:off x="3134120" y="3823439"/>
              <a:ext cx="356843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11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79630E-DFB2-4D47-B558-B1FAD65A684C}"/>
                </a:ext>
              </a:extLst>
            </p:cNvPr>
            <p:cNvSpPr txBox="1"/>
            <p:nvPr/>
          </p:nvSpPr>
          <p:spPr>
            <a:xfrm>
              <a:off x="3134119" y="3062617"/>
              <a:ext cx="356844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4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OREM IPSUM</a:t>
              </a:r>
            </a:p>
            <a:p>
              <a:pPr algn="r"/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DOLOR SIT AMET, 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roup 302">
            <a:extLst>
              <a:ext uri="{FF2B5EF4-FFF2-40B4-BE49-F238E27FC236}">
                <a16:creationId xmlns:a16="http://schemas.microsoft.com/office/drawing/2014/main" id="{C86F8B95-170F-4A10-AF46-5318B7381934}"/>
              </a:ext>
            </a:extLst>
          </p:cNvPr>
          <p:cNvGrpSpPr/>
          <p:nvPr/>
        </p:nvGrpSpPr>
        <p:grpSpPr>
          <a:xfrm>
            <a:off x="1770109" y="1456745"/>
            <a:ext cx="8625005" cy="5061746"/>
            <a:chOff x="2687161" y="3731096"/>
            <a:chExt cx="5158677" cy="3027467"/>
          </a:xfrm>
        </p:grpSpPr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692EB796-04D7-465D-BED8-966B18ECE2F4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B8474A6F-9672-4304-B447-E64BEA133CDE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9F275547-46A5-4F42-ACE7-6B61A58CAD0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77FE9ABC-4359-4020-9F01-241FFD9D0ED8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89D69CFA-2FC9-4FB5-A7FE-8E2896CC9650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C9852BAD-B335-4072-B46B-3BEEF6988E1C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E385354A-9EEB-4844-97B7-BB28816A5612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83769CF4-36AE-4F84-979B-F6FC31AAF695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06CA8FC0-2C6D-410E-A04B-95B8F7C750AE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70748EFA-EB84-4AD8-8E88-2630B35D1FDF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02348B81-2249-4D00-A51F-52F009C6F231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8523EAF9-0478-460B-B8B3-7AE472A3AE4F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6C15F27-3F38-453C-BF98-86EB3FF01710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F2315E98-2ABC-4833-8C79-8D45AC4551C4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D874BB7B-F58E-4F0A-B844-DDCAFC2EA4DA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8F4F3726-3852-4053-88B7-6DA36B51BED8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FAC95729-ED75-4769-A151-ED8A8141B181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C9A7A9DE-DD36-436A-BC07-AA03415B2125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57B96DF4-76FD-4E16-BDFC-79E05B2A27FF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79CBE3E0-9030-4FE5-95AA-6694A4F59DD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0AB2A42C-36DF-4D96-AEE0-330BF17829C0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87E72871-E4CE-4FC0-BCD3-155BE2B9B73F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4B57DB65-137C-4DA4-8DB6-A299ABA031F3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86BB50B-0FF2-4FF8-850F-98475EC88345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880AB568-1F8D-4FEE-8A63-1BFA72C8B93E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0E28B0B5-54FC-47E2-B806-BE512821EC54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19B121D3-453C-4894-BA8A-1C452A4A3776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2463589D-854C-4330-A123-F76F8B8B904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71B147AF-28E5-4BF1-9F82-C7028F7C708D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3F470EA-7EC2-426A-A43A-1CE910F2B40C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3E8612BE-B41E-4195-8261-BAB67FDC2521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F59EE2E1-ECB6-4379-AEFE-B663AF30443F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73013D65-50D1-49E5-B06C-D96D1243BDD5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118E52E5-C69D-4E07-B35B-D1FC117552F5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52D50FA7-C585-4011-9E51-39BB0128DF44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4AC68AF3-9EDA-40B4-AEEC-A7EAE87E9B42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EE98885-19DD-48C9-A17A-177C74426B92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0C19D989-F80F-45C7-8EBA-1A7419116202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7D684193-ED17-4011-94B0-4969EA66BCDF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C6E738EE-F9F3-4E71-AAF1-F7F3B6977F85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EC6D7A-F947-4955-8421-7E174C663D00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3543AE6C-8FD6-4AB7-BDC8-72A62839475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1C400EDA-D290-4FEA-AE7C-54066B6BC3E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8E2D6FD1-99D5-4B52-94D8-D068A4299575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A6E18C7C-F5E0-4F99-9376-AED89BBD20F4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39C214B5-2D9A-4035-8102-D6439689D446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11A7A6C9-4FBA-4EA3-97FA-8E78C03B13E6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7F48B898-ED47-4BDA-BB51-696C51DA03CA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CCA6B586-FCA2-4A8E-AF4F-1F4C03C0E615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A8F5E07F-0FD0-4B74-A567-81DFD3EB6DB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19B04483-0539-470F-9AF5-FB27F6C37309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0A1085D-12AD-4851-A320-F116BE3EBB6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E6F7033D-3866-4BB3-8117-5106314AC37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7F3FD604-FCC3-4977-956E-C2AE012CE464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69BC02C9-6897-455F-A340-F2D3C0801330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A008E1A9-9DFA-4364-9CAD-CC02DE40D3BA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D1B9E61-6C2F-4FF8-88ED-F6DAC0AF024C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3793967A-A57D-4CD1-8F83-DC809E09DB5F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ACC45A3-04D6-4A89-B61D-F603F3196FB7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24C6915-1D5F-4FE4-BBE9-BCC9DD9ABEFF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DACBE545-4994-498A-99BC-4B5A0E453E55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1049EB8-CCCE-4E42-90AB-633CFB5C62C5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C7C0E5E5-FE0C-4BD4-974E-0DDBF155EF7F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049EEEBC-4EBA-4455-9058-56C1C541D27F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8266B939-ED73-42A0-ADBB-6D578EA2D880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E9FEA28E-49A4-4081-B7D5-400AA47F4CD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17FA261C-3549-4D16-A9CD-CDF4E57F20C9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6853853A-C424-4B5F-AF34-37F1806D18D6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C5A4E9F8-96BF-46CE-BB5C-AA4F8A8E933B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53938CC6-A263-46EB-8CF8-FECB8E829EA9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80683A76-E4A0-4815-AAC2-9F9A10BA2D79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D681DCE0-4A47-4B08-80B0-145201DD7FB6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B7D442C0-872B-4370-A20A-EFA3FFE1467F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CD663DC9-C566-41C7-BAB6-871879F72FFB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2251E1A2-8CB6-4E24-9256-EE200818E65D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55E9E773-2BED-4813-8544-1333ABA7E5DB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068C9846-318E-481E-806B-E95BE71ACCC1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4AA3CE97-FB32-41D6-9A0B-C69BD7F95755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24D1753C-A1E1-4789-983A-51772B2D776C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E5316320-C5A3-4F19-A911-3107D8DD5EC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FB093623-9657-43B2-ABF6-87ECD432837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3A12D0A6-FFFA-4337-9BF9-85EBD7BDFDCA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94D35CC8-65CF-4E05-BE71-BDA414AA16A9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A7D82ABD-EA52-41D9-A63E-5C6AFB0ACDD1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271C89AD-C1FE-490A-B30E-5CEBAFD842B5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4DD25C86-546F-4DC4-8302-F1928A5597A9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5B69B187-EDEB-4B07-907B-1ED1F409C16C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34FD29A0-6B69-48B2-A9C2-482BA8E1351F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B14BD92F-D839-434E-87EE-42682DEE482D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3FF6F8BF-7502-4887-9891-560E055C63CE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AE95BCA5-186E-4E39-9000-4254D773A001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1A31C3E3-7180-4EA7-8628-61E7EFBD36C2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70C03881-2296-4F53-9404-7B5140ABA56F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5540AC7B-E104-43E8-8100-C36C6603303A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0CD2EFB9-0C6C-4AD0-BDF1-51B9B9935976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E2B4E0F0-9A40-46E9-BC9C-061CD4E355A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2FD4AE6-8F1B-4FC8-B070-6A80BC6B6079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4BA83B2F-8C70-4608-9450-04EAFDA6A961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AFB9A907-BBB2-4DAC-AF92-435B5F2846BD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F5392154-9603-4BC1-9410-A88700D844A4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A8663EAA-0860-4D7F-80E3-DCB4040E2988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30D0779A-2CF5-4E75-B672-0089890EFE3E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5AD3568B-6B28-4370-9701-1DF50188E30F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A472D510-D2E8-40F7-A697-072E75035461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5707AB76-1D84-4369-ABF2-AE9F6F27F7ED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648C5699-B365-482F-A62F-993BDDE5969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C84A3B48-7E56-4BBB-AE6E-348C11D0874C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17C36265-B312-4B1C-A30E-1C85F73BAA57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C83F5A83-83E4-46BD-8DDE-F0635936F32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44BA9FEC-1BD9-4242-A795-B5198BAC97CA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572AC454-25C8-4A82-A526-65399F7689AB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C5E625AD-D32E-4A85-B182-634453CBD158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A9D5E200-4757-46D3-8975-74C976E0C44B}"/>
              </a:ext>
            </a:extLst>
          </p:cNvPr>
          <p:cNvSpPr/>
          <p:nvPr/>
        </p:nvSpPr>
        <p:spPr>
          <a:xfrm>
            <a:off x="1294763" y="3304740"/>
            <a:ext cx="972000" cy="972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1" name="Right Arrow 8">
            <a:extLst>
              <a:ext uri="{FF2B5EF4-FFF2-40B4-BE49-F238E27FC236}">
                <a16:creationId xmlns:a16="http://schemas.microsoft.com/office/drawing/2014/main" id="{39E9D05D-87F0-4BAA-B414-8FF6D09FFA0A}"/>
              </a:ext>
            </a:extLst>
          </p:cNvPr>
          <p:cNvSpPr/>
          <p:nvPr/>
        </p:nvSpPr>
        <p:spPr>
          <a:xfrm>
            <a:off x="2532488" y="3562902"/>
            <a:ext cx="136800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8C14BC45-3B11-41F4-87D9-51D34047FB8E}"/>
              </a:ext>
            </a:extLst>
          </p:cNvPr>
          <p:cNvSpPr/>
          <p:nvPr/>
        </p:nvSpPr>
        <p:spPr>
          <a:xfrm>
            <a:off x="4166213" y="3304740"/>
            <a:ext cx="972000" cy="972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3" name="Right Arrow 10">
            <a:extLst>
              <a:ext uri="{FF2B5EF4-FFF2-40B4-BE49-F238E27FC236}">
                <a16:creationId xmlns:a16="http://schemas.microsoft.com/office/drawing/2014/main" id="{831242B6-3C09-48C4-BA4E-3073D947E9D3}"/>
              </a:ext>
            </a:extLst>
          </p:cNvPr>
          <p:cNvSpPr/>
          <p:nvPr/>
        </p:nvSpPr>
        <p:spPr>
          <a:xfrm>
            <a:off x="5403938" y="3562902"/>
            <a:ext cx="1368000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CE62F219-4A89-41E4-99FB-E3B60967C7F2}"/>
              </a:ext>
            </a:extLst>
          </p:cNvPr>
          <p:cNvSpPr/>
          <p:nvPr/>
        </p:nvSpPr>
        <p:spPr>
          <a:xfrm>
            <a:off x="9909114" y="3304740"/>
            <a:ext cx="972000" cy="972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049EF8A8-3A4F-4269-96FE-92D145318DA8}"/>
              </a:ext>
            </a:extLst>
          </p:cNvPr>
          <p:cNvSpPr txBox="1"/>
          <p:nvPr/>
        </p:nvSpPr>
        <p:spPr>
          <a:xfrm>
            <a:off x="1408064" y="349455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699BF5CE-261E-4EC5-A37A-C35292117C87}"/>
              </a:ext>
            </a:extLst>
          </p:cNvPr>
          <p:cNvSpPr txBox="1"/>
          <p:nvPr/>
        </p:nvSpPr>
        <p:spPr>
          <a:xfrm>
            <a:off x="4279514" y="349455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2A5BEE69-4E9A-4770-A76B-2C741318CA8F}"/>
              </a:ext>
            </a:extLst>
          </p:cNvPr>
          <p:cNvSpPr txBox="1"/>
          <p:nvPr/>
        </p:nvSpPr>
        <p:spPr>
          <a:xfrm>
            <a:off x="10022415" y="349455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DC61D9EF-CD2F-4BC3-9F67-C373190B0EF8}"/>
              </a:ext>
            </a:extLst>
          </p:cNvPr>
          <p:cNvGrpSpPr/>
          <p:nvPr/>
        </p:nvGrpSpPr>
        <p:grpSpPr>
          <a:xfrm>
            <a:off x="669662" y="4406774"/>
            <a:ext cx="2222200" cy="1114294"/>
            <a:chOff x="803640" y="3362835"/>
            <a:chExt cx="2059657" cy="1114294"/>
          </a:xfrm>
        </p:grpSpPr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54802764-4D0D-4AD3-BD20-901E71CCAF41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A9675D06-4167-4F11-B558-A12CCA902A9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92776FA9-CDBC-46EB-BE09-D43BC13C58A3}"/>
              </a:ext>
            </a:extLst>
          </p:cNvPr>
          <p:cNvGrpSpPr/>
          <p:nvPr/>
        </p:nvGrpSpPr>
        <p:grpSpPr>
          <a:xfrm>
            <a:off x="3541113" y="4406774"/>
            <a:ext cx="2222200" cy="1114294"/>
            <a:chOff x="803640" y="3362835"/>
            <a:chExt cx="2059657" cy="1114294"/>
          </a:xfrm>
        </p:grpSpPr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DE406B31-DC2D-4B2B-93FF-00CF8891F290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E4301547-8706-4C63-88DE-1757C5E4918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AE970256-1F97-4160-B5EB-59AB98EBFE18}"/>
              </a:ext>
            </a:extLst>
          </p:cNvPr>
          <p:cNvGrpSpPr/>
          <p:nvPr/>
        </p:nvGrpSpPr>
        <p:grpSpPr>
          <a:xfrm>
            <a:off x="9284015" y="4406774"/>
            <a:ext cx="2222200" cy="1114294"/>
            <a:chOff x="803640" y="3362835"/>
            <a:chExt cx="2059657" cy="1114294"/>
          </a:xfrm>
        </p:grpSpPr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0091D94F-A181-4B79-873C-2E4DBB382C08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C9F570F0-A147-4040-AD1D-77BE70A0D5C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97" name="Rectangle 296">
            <a:extLst>
              <a:ext uri="{FF2B5EF4-FFF2-40B4-BE49-F238E27FC236}">
                <a16:creationId xmlns:a16="http://schemas.microsoft.com/office/drawing/2014/main" id="{CFB0044C-71B8-427C-855F-0827A4CC6CBD}"/>
              </a:ext>
            </a:extLst>
          </p:cNvPr>
          <p:cNvSpPr/>
          <p:nvPr/>
        </p:nvSpPr>
        <p:spPr>
          <a:xfrm>
            <a:off x="7037663" y="3304740"/>
            <a:ext cx="972000" cy="972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8" name="Right Arrow 302">
            <a:extLst>
              <a:ext uri="{FF2B5EF4-FFF2-40B4-BE49-F238E27FC236}">
                <a16:creationId xmlns:a16="http://schemas.microsoft.com/office/drawing/2014/main" id="{D8D46D18-1A4B-4417-8992-D45DFAB8C614}"/>
              </a:ext>
            </a:extLst>
          </p:cNvPr>
          <p:cNvSpPr/>
          <p:nvPr/>
        </p:nvSpPr>
        <p:spPr>
          <a:xfrm>
            <a:off x="8275388" y="3562902"/>
            <a:ext cx="1368000" cy="48463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4CC7D3DD-0CE2-4317-9F65-4D26A54D51AC}"/>
              </a:ext>
            </a:extLst>
          </p:cNvPr>
          <p:cNvSpPr txBox="1"/>
          <p:nvPr/>
        </p:nvSpPr>
        <p:spPr>
          <a:xfrm>
            <a:off x="7150964" y="349455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70CC391B-CE6B-4BD4-A1E2-9939D5D57BF7}"/>
              </a:ext>
            </a:extLst>
          </p:cNvPr>
          <p:cNvGrpSpPr/>
          <p:nvPr/>
        </p:nvGrpSpPr>
        <p:grpSpPr>
          <a:xfrm>
            <a:off x="6412564" y="4406774"/>
            <a:ext cx="2222200" cy="1114294"/>
            <a:chOff x="803640" y="3362835"/>
            <a:chExt cx="2059657" cy="1114294"/>
          </a:xfrm>
        </p:grpSpPr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4D6E36AF-B87D-4EA1-9542-A8A01D29EAD3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6023A812-E8A0-4B87-A8A4-B508303B34F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CFCC48-0BD2-4527-A765-19E717DD0E05}"/>
              </a:ext>
            </a:extLst>
          </p:cNvPr>
          <p:cNvGrpSpPr/>
          <p:nvPr/>
        </p:nvGrpSpPr>
        <p:grpSpPr>
          <a:xfrm>
            <a:off x="899501" y="1838528"/>
            <a:ext cx="5677931" cy="671825"/>
            <a:chOff x="-475010" y="1129566"/>
            <a:chExt cx="4240324" cy="6718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FA30C8-9B8C-4501-A41D-388903E82CFD}"/>
                </a:ext>
              </a:extLst>
            </p:cNvPr>
            <p:cNvSpPr txBox="1"/>
            <p:nvPr/>
          </p:nvSpPr>
          <p:spPr>
            <a:xfrm>
              <a:off x="-475009" y="1129566"/>
              <a:ext cx="424032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F5EFFF-E21B-44C3-97F5-A5F9CDE1D3D9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4D824B8-1EBE-4DBF-9FDF-2DDE1D100F59}"/>
              </a:ext>
            </a:extLst>
          </p:cNvPr>
          <p:cNvGrpSpPr/>
          <p:nvPr/>
        </p:nvGrpSpPr>
        <p:grpSpPr>
          <a:xfrm>
            <a:off x="899501" y="3010092"/>
            <a:ext cx="5659139" cy="671825"/>
            <a:chOff x="-475010" y="1129566"/>
            <a:chExt cx="4226290" cy="6718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E2F55F-D39B-4094-B6EB-B69000FB29CC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017715-633C-4BD3-B6BE-D6BD275E2310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605E327-613F-4088-A0B8-836FA093CEBE}"/>
              </a:ext>
            </a:extLst>
          </p:cNvPr>
          <p:cNvGrpSpPr/>
          <p:nvPr/>
        </p:nvGrpSpPr>
        <p:grpSpPr>
          <a:xfrm>
            <a:off x="899501" y="4181654"/>
            <a:ext cx="5659139" cy="671825"/>
            <a:chOff x="-475010" y="1129566"/>
            <a:chExt cx="4226290" cy="6718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E9D071-2B8B-4903-8E81-285576172240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D6E6B9-9676-4BFC-B1F7-60D1112ADEF7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98A5FD-B96A-4936-85E6-8B3668E44DE7}"/>
              </a:ext>
            </a:extLst>
          </p:cNvPr>
          <p:cNvGrpSpPr/>
          <p:nvPr/>
        </p:nvGrpSpPr>
        <p:grpSpPr>
          <a:xfrm>
            <a:off x="899501" y="5353218"/>
            <a:ext cx="5659139" cy="671825"/>
            <a:chOff x="-475010" y="1129566"/>
            <a:chExt cx="4226290" cy="6718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0A9D70-55EE-4DD0-8D3D-FFD130385925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9C86C3-8D32-4642-A8F1-2F14DDFFDC0F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BBF621C-016E-4ACE-9FBA-CEBE2228D942}"/>
              </a:ext>
            </a:extLst>
          </p:cNvPr>
          <p:cNvSpPr/>
          <p:nvPr/>
        </p:nvSpPr>
        <p:spPr>
          <a:xfrm rot="18790520">
            <a:off x="9769995" y="3478105"/>
            <a:ext cx="864968" cy="864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3DC04D-134C-4A69-BF64-86395E53178C}"/>
              </a:ext>
            </a:extLst>
          </p:cNvPr>
          <p:cNvSpPr/>
          <p:nvPr/>
        </p:nvSpPr>
        <p:spPr>
          <a:xfrm rot="18790520">
            <a:off x="7520344" y="3476431"/>
            <a:ext cx="864968" cy="864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C96AFD-C017-41DD-9639-202D058CBE72}"/>
              </a:ext>
            </a:extLst>
          </p:cNvPr>
          <p:cNvSpPr/>
          <p:nvPr/>
        </p:nvSpPr>
        <p:spPr>
          <a:xfrm rot="18900000">
            <a:off x="8644332" y="2352442"/>
            <a:ext cx="864968" cy="864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1348AA-F0FF-4825-AEF3-5A75B863C07E}"/>
              </a:ext>
            </a:extLst>
          </p:cNvPr>
          <p:cNvSpPr/>
          <p:nvPr/>
        </p:nvSpPr>
        <p:spPr>
          <a:xfrm rot="18790520">
            <a:off x="8646007" y="4602094"/>
            <a:ext cx="864968" cy="864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ECA3D65E-BE0E-40D7-A8A1-569E9FCCA811}"/>
              </a:ext>
            </a:extLst>
          </p:cNvPr>
          <p:cNvSpPr/>
          <p:nvPr/>
        </p:nvSpPr>
        <p:spPr>
          <a:xfrm rot="2700000">
            <a:off x="8366086" y="2074195"/>
            <a:ext cx="1421465" cy="1421465"/>
          </a:xfrm>
          <a:prstGeom prst="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9696CB74-D882-4FB6-9DB8-3E500B3C6871}"/>
              </a:ext>
            </a:extLst>
          </p:cNvPr>
          <p:cNvSpPr/>
          <p:nvPr/>
        </p:nvSpPr>
        <p:spPr>
          <a:xfrm rot="2700000">
            <a:off x="9491749" y="3199858"/>
            <a:ext cx="1421465" cy="1421465"/>
          </a:xfrm>
          <a:prstGeom prst="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CB2DF1A0-8EA9-4EA4-A65F-B85969126174}"/>
              </a:ext>
            </a:extLst>
          </p:cNvPr>
          <p:cNvSpPr/>
          <p:nvPr/>
        </p:nvSpPr>
        <p:spPr>
          <a:xfrm rot="2700000">
            <a:off x="7242097" y="3198184"/>
            <a:ext cx="1421465" cy="1421465"/>
          </a:xfrm>
          <a:prstGeom prst="fram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8630C403-D6DC-4618-B4CF-CCDEF7AF3A38}"/>
              </a:ext>
            </a:extLst>
          </p:cNvPr>
          <p:cNvSpPr/>
          <p:nvPr/>
        </p:nvSpPr>
        <p:spPr>
          <a:xfrm rot="2700000">
            <a:off x="8367760" y="4323847"/>
            <a:ext cx="1421465" cy="1421465"/>
          </a:xfrm>
          <a:prstGeom prst="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2ABB0C8-81E5-4495-8E87-20D16D6DD876}"/>
              </a:ext>
            </a:extLst>
          </p:cNvPr>
          <p:cNvSpPr/>
          <p:nvPr/>
        </p:nvSpPr>
        <p:spPr>
          <a:xfrm rot="2700000">
            <a:off x="8474232" y="3327404"/>
            <a:ext cx="1188554" cy="11885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CF7CE3-1D48-4924-8451-FDFD24B29457}"/>
              </a:ext>
            </a:extLst>
          </p:cNvPr>
          <p:cNvSpPr txBox="1"/>
          <p:nvPr/>
        </p:nvSpPr>
        <p:spPr>
          <a:xfrm>
            <a:off x="7412828" y="3457876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0E98A5-EF02-4C2A-AF3E-2F834177A450}"/>
              </a:ext>
            </a:extLst>
          </p:cNvPr>
          <p:cNvSpPr txBox="1"/>
          <p:nvPr/>
        </p:nvSpPr>
        <p:spPr>
          <a:xfrm>
            <a:off x="8536816" y="2384334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B64C49-8FD2-413B-9AE8-00E79946E5DB}"/>
              </a:ext>
            </a:extLst>
          </p:cNvPr>
          <p:cNvSpPr txBox="1"/>
          <p:nvPr/>
        </p:nvSpPr>
        <p:spPr>
          <a:xfrm>
            <a:off x="9662479" y="3436250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AC5120-E527-4DD7-8AAC-003A868F9B31}"/>
              </a:ext>
            </a:extLst>
          </p:cNvPr>
          <p:cNvSpPr txBox="1"/>
          <p:nvPr/>
        </p:nvSpPr>
        <p:spPr>
          <a:xfrm>
            <a:off x="8536816" y="4570878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5F513F-5FC1-4329-BE89-189B62492482}"/>
              </a:ext>
            </a:extLst>
          </p:cNvPr>
          <p:cNvSpPr txBox="1"/>
          <p:nvPr/>
        </p:nvSpPr>
        <p:spPr>
          <a:xfrm>
            <a:off x="8434645" y="3683376"/>
            <a:ext cx="1287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7B68227-2A18-40FC-832B-8948809936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08EA55E-DA2C-47E9-BEDA-3730560BB8F0}"/>
              </a:ext>
            </a:extLst>
          </p:cNvPr>
          <p:cNvGrpSpPr/>
          <p:nvPr/>
        </p:nvGrpSpPr>
        <p:grpSpPr>
          <a:xfrm>
            <a:off x="712741" y="2966623"/>
            <a:ext cx="2406956" cy="1107996"/>
            <a:chOff x="2551705" y="4283314"/>
            <a:chExt cx="2357003" cy="11079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AFA629E-33E9-4C15-9B51-FCFBED2F894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7CCE2B7-C086-40F5-85EC-6BBE2FE0B8D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B0935E-DFD5-445E-9F0D-BD516047D5D2}"/>
              </a:ext>
            </a:extLst>
          </p:cNvPr>
          <p:cNvGrpSpPr/>
          <p:nvPr/>
        </p:nvGrpSpPr>
        <p:grpSpPr>
          <a:xfrm>
            <a:off x="9099990" y="2912990"/>
            <a:ext cx="2406956" cy="1107996"/>
            <a:chOff x="2551705" y="4283314"/>
            <a:chExt cx="2357003" cy="110799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664D57F-B320-4941-9F15-F2ABFAFD14F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49B0DEE-BF50-4BA6-992E-83327FAE716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1" name="Rectangle 16">
            <a:extLst>
              <a:ext uri="{FF2B5EF4-FFF2-40B4-BE49-F238E27FC236}">
                <a16:creationId xmlns:a16="http://schemas.microsoft.com/office/drawing/2014/main" id="{56064C94-6990-401E-8B23-177329E93051}"/>
              </a:ext>
            </a:extLst>
          </p:cNvPr>
          <p:cNvSpPr/>
          <p:nvPr/>
        </p:nvSpPr>
        <p:spPr>
          <a:xfrm rot="2700000">
            <a:off x="10124093" y="2262260"/>
            <a:ext cx="338288" cy="60648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A397D6D6-FFF5-490C-A892-478F20F10FFA}"/>
              </a:ext>
            </a:extLst>
          </p:cNvPr>
          <p:cNvSpPr/>
          <p:nvPr/>
        </p:nvSpPr>
        <p:spPr>
          <a:xfrm>
            <a:off x="1736430" y="2355889"/>
            <a:ext cx="458131" cy="42885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26FB1D-69B9-4CCE-9CA9-D7E71A77654B}"/>
              </a:ext>
            </a:extLst>
          </p:cNvPr>
          <p:cNvSpPr txBox="1"/>
          <p:nvPr/>
        </p:nvSpPr>
        <p:spPr>
          <a:xfrm>
            <a:off x="1421396" y="5460520"/>
            <a:ext cx="938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199F2D-5807-43F3-A3D1-9A2183EA65B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314A257-CCED-4BFD-BC58-26A60A6089E9}"/>
              </a:ext>
            </a:extLst>
          </p:cNvPr>
          <p:cNvCxnSpPr/>
          <p:nvPr/>
        </p:nvCxnSpPr>
        <p:spPr>
          <a:xfrm flipV="1">
            <a:off x="1225217" y="1948269"/>
            <a:ext cx="0" cy="3973932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735C2F5-0352-4512-B6A3-541E60242ED4}"/>
              </a:ext>
            </a:extLst>
          </p:cNvPr>
          <p:cNvCxnSpPr>
            <a:cxnSpLocks/>
          </p:cNvCxnSpPr>
          <p:nvPr/>
        </p:nvCxnSpPr>
        <p:spPr>
          <a:xfrm flipV="1">
            <a:off x="1225217" y="5884872"/>
            <a:ext cx="10055232" cy="4459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84">
            <a:extLst>
              <a:ext uri="{FF2B5EF4-FFF2-40B4-BE49-F238E27FC236}">
                <a16:creationId xmlns:a16="http://schemas.microsoft.com/office/drawing/2014/main" id="{ABE54ECF-C18C-4867-844C-15B65872E4EF}"/>
              </a:ext>
            </a:extLst>
          </p:cNvPr>
          <p:cNvSpPr/>
          <p:nvPr/>
        </p:nvSpPr>
        <p:spPr>
          <a:xfrm>
            <a:off x="1225217" y="3805395"/>
            <a:ext cx="9900000" cy="2124075"/>
          </a:xfrm>
          <a:custGeom>
            <a:avLst/>
            <a:gdLst>
              <a:gd name="connsiteX0" fmla="*/ 0 w 7296150"/>
              <a:gd name="connsiteY0" fmla="*/ 1714500 h 1714500"/>
              <a:gd name="connsiteX1" fmla="*/ 885825 w 7296150"/>
              <a:gd name="connsiteY1" fmla="*/ 9525 h 1714500"/>
              <a:gd name="connsiteX2" fmla="*/ 7296150 w 7296150"/>
              <a:gd name="connsiteY2" fmla="*/ 0 h 1714500"/>
              <a:gd name="connsiteX0" fmla="*/ 0 w 7258050"/>
              <a:gd name="connsiteY0" fmla="*/ 1562100 h 1562100"/>
              <a:gd name="connsiteX1" fmla="*/ 847725 w 7258050"/>
              <a:gd name="connsiteY1" fmla="*/ 9525 h 1562100"/>
              <a:gd name="connsiteX2" fmla="*/ 7258050 w 7258050"/>
              <a:gd name="connsiteY2" fmla="*/ 0 h 1562100"/>
              <a:gd name="connsiteX0" fmla="*/ 0 w 7313407"/>
              <a:gd name="connsiteY0" fmla="*/ 2181225 h 2181225"/>
              <a:gd name="connsiteX1" fmla="*/ 903082 w 7313407"/>
              <a:gd name="connsiteY1" fmla="*/ 9525 h 2181225"/>
              <a:gd name="connsiteX2" fmla="*/ 7313407 w 7313407"/>
              <a:gd name="connsiteY2" fmla="*/ 0 h 2181225"/>
              <a:gd name="connsiteX0" fmla="*/ 0 w 7258050"/>
              <a:gd name="connsiteY0" fmla="*/ 2124075 h 2124075"/>
              <a:gd name="connsiteX1" fmla="*/ 847725 w 7258050"/>
              <a:gd name="connsiteY1" fmla="*/ 9525 h 2124075"/>
              <a:gd name="connsiteX2" fmla="*/ 7258050 w 7258050"/>
              <a:gd name="connsiteY2" fmla="*/ 0 h 212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8050" h="2124075">
                <a:moveTo>
                  <a:pt x="0" y="2124075"/>
                </a:moveTo>
                <a:lnTo>
                  <a:pt x="847725" y="9525"/>
                </a:lnTo>
                <a:lnTo>
                  <a:pt x="7258050" y="0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Freeform 85">
            <a:extLst>
              <a:ext uri="{FF2B5EF4-FFF2-40B4-BE49-F238E27FC236}">
                <a16:creationId xmlns:a16="http://schemas.microsoft.com/office/drawing/2014/main" id="{ED96BA45-DD6A-4808-9ACA-2D60AA740646}"/>
              </a:ext>
            </a:extLst>
          </p:cNvPr>
          <p:cNvSpPr/>
          <p:nvPr/>
        </p:nvSpPr>
        <p:spPr>
          <a:xfrm>
            <a:off x="1225217" y="4700745"/>
            <a:ext cx="9900000" cy="1228725"/>
          </a:xfrm>
          <a:custGeom>
            <a:avLst/>
            <a:gdLst>
              <a:gd name="connsiteX0" fmla="*/ 0 w 7305675"/>
              <a:gd name="connsiteY0" fmla="*/ 1257300 h 1257300"/>
              <a:gd name="connsiteX1" fmla="*/ 952500 w 7305675"/>
              <a:gd name="connsiteY1" fmla="*/ 0 h 1257300"/>
              <a:gd name="connsiteX2" fmla="*/ 7305675 w 7305675"/>
              <a:gd name="connsiteY2" fmla="*/ 0 h 1257300"/>
              <a:gd name="connsiteX0" fmla="*/ 0 w 7277100"/>
              <a:gd name="connsiteY0" fmla="*/ 1219200 h 1219200"/>
              <a:gd name="connsiteX1" fmla="*/ 923925 w 7277100"/>
              <a:gd name="connsiteY1" fmla="*/ 0 h 1219200"/>
              <a:gd name="connsiteX2" fmla="*/ 7277100 w 7277100"/>
              <a:gd name="connsiteY2" fmla="*/ 0 h 1219200"/>
              <a:gd name="connsiteX0" fmla="*/ 0 w 7277100"/>
              <a:gd name="connsiteY0" fmla="*/ 1219200 h 1219200"/>
              <a:gd name="connsiteX1" fmla="*/ 866775 w 7277100"/>
              <a:gd name="connsiteY1" fmla="*/ 28575 h 1219200"/>
              <a:gd name="connsiteX2" fmla="*/ 7277100 w 7277100"/>
              <a:gd name="connsiteY2" fmla="*/ 0 h 1219200"/>
              <a:gd name="connsiteX0" fmla="*/ 0 w 7277100"/>
              <a:gd name="connsiteY0" fmla="*/ 1228725 h 1228725"/>
              <a:gd name="connsiteX1" fmla="*/ 838200 w 7277100"/>
              <a:gd name="connsiteY1" fmla="*/ 0 h 1228725"/>
              <a:gd name="connsiteX2" fmla="*/ 7277100 w 7277100"/>
              <a:gd name="connsiteY2" fmla="*/ 9525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77100" h="1228725">
                <a:moveTo>
                  <a:pt x="0" y="1228725"/>
                </a:moveTo>
                <a:lnTo>
                  <a:pt x="838200" y="0"/>
                </a:lnTo>
                <a:lnTo>
                  <a:pt x="7277100" y="9525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Freeform 86">
            <a:extLst>
              <a:ext uri="{FF2B5EF4-FFF2-40B4-BE49-F238E27FC236}">
                <a16:creationId xmlns:a16="http://schemas.microsoft.com/office/drawing/2014/main" id="{8A540AB6-B948-42BA-AFAF-E8DE76FF93C0}"/>
              </a:ext>
            </a:extLst>
          </p:cNvPr>
          <p:cNvSpPr/>
          <p:nvPr/>
        </p:nvSpPr>
        <p:spPr>
          <a:xfrm>
            <a:off x="1225217" y="4110195"/>
            <a:ext cx="9900000" cy="1819275"/>
          </a:xfrm>
          <a:custGeom>
            <a:avLst/>
            <a:gdLst>
              <a:gd name="connsiteX0" fmla="*/ 0 w 7296150"/>
              <a:gd name="connsiteY0" fmla="*/ 790575 h 790575"/>
              <a:gd name="connsiteX1" fmla="*/ 1019175 w 7296150"/>
              <a:gd name="connsiteY1" fmla="*/ 0 h 790575"/>
              <a:gd name="connsiteX2" fmla="*/ 7296150 w 7296150"/>
              <a:gd name="connsiteY2" fmla="*/ 0 h 790575"/>
              <a:gd name="connsiteX0" fmla="*/ 0 w 7258050"/>
              <a:gd name="connsiteY0" fmla="*/ 838200 h 838200"/>
              <a:gd name="connsiteX1" fmla="*/ 981075 w 7258050"/>
              <a:gd name="connsiteY1" fmla="*/ 0 h 838200"/>
              <a:gd name="connsiteX2" fmla="*/ 7258050 w 7258050"/>
              <a:gd name="connsiteY2" fmla="*/ 0 h 838200"/>
              <a:gd name="connsiteX0" fmla="*/ 0 w 7258050"/>
              <a:gd name="connsiteY0" fmla="*/ 838200 h 838200"/>
              <a:gd name="connsiteX1" fmla="*/ 866775 w 7258050"/>
              <a:gd name="connsiteY1" fmla="*/ 19050 h 838200"/>
              <a:gd name="connsiteX2" fmla="*/ 7258050 w 7258050"/>
              <a:gd name="connsiteY2" fmla="*/ 0 h 838200"/>
              <a:gd name="connsiteX0" fmla="*/ 0 w 7286625"/>
              <a:gd name="connsiteY0" fmla="*/ 847725 h 847725"/>
              <a:gd name="connsiteX1" fmla="*/ 895350 w 7286625"/>
              <a:gd name="connsiteY1" fmla="*/ 19050 h 847725"/>
              <a:gd name="connsiteX2" fmla="*/ 7286625 w 7286625"/>
              <a:gd name="connsiteY2" fmla="*/ 0 h 847725"/>
              <a:gd name="connsiteX0" fmla="*/ 0 w 7248525"/>
              <a:gd name="connsiteY0" fmla="*/ 847725 h 847725"/>
              <a:gd name="connsiteX1" fmla="*/ 857250 w 7248525"/>
              <a:gd name="connsiteY1" fmla="*/ 19050 h 847725"/>
              <a:gd name="connsiteX2" fmla="*/ 7248525 w 7248525"/>
              <a:gd name="connsiteY2" fmla="*/ 0 h 847725"/>
              <a:gd name="connsiteX0" fmla="*/ 0 w 7257739"/>
              <a:gd name="connsiteY0" fmla="*/ 1819275 h 1819275"/>
              <a:gd name="connsiteX1" fmla="*/ 866464 w 7257739"/>
              <a:gd name="connsiteY1" fmla="*/ 19050 h 1819275"/>
              <a:gd name="connsiteX2" fmla="*/ 7257739 w 7257739"/>
              <a:gd name="connsiteY2" fmla="*/ 0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7739" h="1819275">
                <a:moveTo>
                  <a:pt x="0" y="1819275"/>
                </a:moveTo>
                <a:lnTo>
                  <a:pt x="866464" y="19050"/>
                </a:lnTo>
                <a:lnTo>
                  <a:pt x="7257739" y="0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87">
            <a:extLst>
              <a:ext uri="{FF2B5EF4-FFF2-40B4-BE49-F238E27FC236}">
                <a16:creationId xmlns:a16="http://schemas.microsoft.com/office/drawing/2014/main" id="{60B21012-A0A1-4D9C-907A-4E6D67F040D7}"/>
              </a:ext>
            </a:extLst>
          </p:cNvPr>
          <p:cNvSpPr/>
          <p:nvPr/>
        </p:nvSpPr>
        <p:spPr>
          <a:xfrm>
            <a:off x="1250856" y="5295212"/>
            <a:ext cx="9874362" cy="634258"/>
          </a:xfrm>
          <a:custGeom>
            <a:avLst/>
            <a:gdLst>
              <a:gd name="connsiteX0" fmla="*/ 0 w 7315200"/>
              <a:gd name="connsiteY0" fmla="*/ 400050 h 400050"/>
              <a:gd name="connsiteX1" fmla="*/ 1038225 w 7315200"/>
              <a:gd name="connsiteY1" fmla="*/ 0 h 400050"/>
              <a:gd name="connsiteX2" fmla="*/ 7315200 w 7315200"/>
              <a:gd name="connsiteY2" fmla="*/ 9525 h 400050"/>
              <a:gd name="connsiteX0" fmla="*/ 0 w 7258050"/>
              <a:gd name="connsiteY0" fmla="*/ 457200 h 457200"/>
              <a:gd name="connsiteX1" fmla="*/ 981075 w 7258050"/>
              <a:gd name="connsiteY1" fmla="*/ 0 h 457200"/>
              <a:gd name="connsiteX2" fmla="*/ 7258050 w 7258050"/>
              <a:gd name="connsiteY2" fmla="*/ 9525 h 457200"/>
              <a:gd name="connsiteX0" fmla="*/ 0 w 7258050"/>
              <a:gd name="connsiteY0" fmla="*/ 457200 h 457200"/>
              <a:gd name="connsiteX1" fmla="*/ 828675 w 7258050"/>
              <a:gd name="connsiteY1" fmla="*/ 0 h 457200"/>
              <a:gd name="connsiteX2" fmla="*/ 7258050 w 7258050"/>
              <a:gd name="connsiteY2" fmla="*/ 9525 h 457200"/>
              <a:gd name="connsiteX0" fmla="*/ 0 w 7267575"/>
              <a:gd name="connsiteY0" fmla="*/ 485775 h 485775"/>
              <a:gd name="connsiteX1" fmla="*/ 838200 w 7267575"/>
              <a:gd name="connsiteY1" fmla="*/ 0 h 485775"/>
              <a:gd name="connsiteX2" fmla="*/ 7267575 w 7267575"/>
              <a:gd name="connsiteY2" fmla="*/ 9525 h 485775"/>
              <a:gd name="connsiteX0" fmla="*/ 0 w 7239895"/>
              <a:gd name="connsiteY0" fmla="*/ 600075 h 600075"/>
              <a:gd name="connsiteX1" fmla="*/ 810520 w 7239895"/>
              <a:gd name="connsiteY1" fmla="*/ 0 h 600075"/>
              <a:gd name="connsiteX2" fmla="*/ 7239895 w 7239895"/>
              <a:gd name="connsiteY2" fmla="*/ 9525 h 600075"/>
              <a:gd name="connsiteX0" fmla="*/ 0 w 7221146"/>
              <a:gd name="connsiteY0" fmla="*/ 634258 h 634258"/>
              <a:gd name="connsiteX1" fmla="*/ 791771 w 7221146"/>
              <a:gd name="connsiteY1" fmla="*/ 0 h 634258"/>
              <a:gd name="connsiteX2" fmla="*/ 7221146 w 7221146"/>
              <a:gd name="connsiteY2" fmla="*/ 9525 h 63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1146" h="634258">
                <a:moveTo>
                  <a:pt x="0" y="634258"/>
                </a:moveTo>
                <a:lnTo>
                  <a:pt x="791771" y="0"/>
                </a:lnTo>
                <a:lnTo>
                  <a:pt x="7221146" y="9525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460C95-B760-4A76-9BCC-6B956F14FA4D}"/>
              </a:ext>
            </a:extLst>
          </p:cNvPr>
          <p:cNvGrpSpPr/>
          <p:nvPr/>
        </p:nvGrpSpPr>
        <p:grpSpPr>
          <a:xfrm>
            <a:off x="2805630" y="1858050"/>
            <a:ext cx="2055900" cy="823652"/>
            <a:chOff x="2079598" y="4324401"/>
            <a:chExt cx="3303211" cy="8236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3D37B6-996E-420F-B2A3-54BF0CE3822E}"/>
                </a:ext>
              </a:extLst>
            </p:cNvPr>
            <p:cNvSpPr txBox="1"/>
            <p:nvPr/>
          </p:nvSpPr>
          <p:spPr>
            <a:xfrm>
              <a:off x="2098437" y="4501722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323D39-A941-47C1-83D6-9B587A6327DD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D8E8F7-424B-428F-804E-D53EC0CD790A}"/>
              </a:ext>
            </a:extLst>
          </p:cNvPr>
          <p:cNvGrpSpPr/>
          <p:nvPr/>
        </p:nvGrpSpPr>
        <p:grpSpPr>
          <a:xfrm>
            <a:off x="4772123" y="1858050"/>
            <a:ext cx="2055900" cy="823652"/>
            <a:chOff x="2079598" y="4324401"/>
            <a:chExt cx="3303211" cy="8236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909D7A-2EEE-447A-AAF8-10F6D3D0A795}"/>
                </a:ext>
              </a:extLst>
            </p:cNvPr>
            <p:cNvSpPr txBox="1"/>
            <p:nvPr/>
          </p:nvSpPr>
          <p:spPr>
            <a:xfrm>
              <a:off x="2098437" y="4501722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6958EE-621B-4164-ABC1-036A2A784BB6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FA96D5-F4C7-4625-AC8E-D85EB1A75401}"/>
              </a:ext>
            </a:extLst>
          </p:cNvPr>
          <p:cNvGrpSpPr/>
          <p:nvPr/>
        </p:nvGrpSpPr>
        <p:grpSpPr>
          <a:xfrm>
            <a:off x="6738616" y="1858050"/>
            <a:ext cx="2055900" cy="823652"/>
            <a:chOff x="2079598" y="4324401"/>
            <a:chExt cx="3303211" cy="8236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78BE20-C9E5-4A7F-889F-1DA253FF42CE}"/>
                </a:ext>
              </a:extLst>
            </p:cNvPr>
            <p:cNvSpPr txBox="1"/>
            <p:nvPr/>
          </p:nvSpPr>
          <p:spPr>
            <a:xfrm>
              <a:off x="2098437" y="4501722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D46C9E-32E8-42F3-AC3A-E8CF6DEB3811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85E8AC-41CB-4B60-8D4C-204175E03037}"/>
              </a:ext>
            </a:extLst>
          </p:cNvPr>
          <p:cNvGrpSpPr/>
          <p:nvPr/>
        </p:nvGrpSpPr>
        <p:grpSpPr>
          <a:xfrm>
            <a:off x="8705109" y="1858050"/>
            <a:ext cx="2055900" cy="823652"/>
            <a:chOff x="2079598" y="4324401"/>
            <a:chExt cx="3303211" cy="8236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D59FF9D-C401-4790-9257-85FFFCE1AB36}"/>
                </a:ext>
              </a:extLst>
            </p:cNvPr>
            <p:cNvSpPr txBox="1"/>
            <p:nvPr/>
          </p:nvSpPr>
          <p:spPr>
            <a:xfrm>
              <a:off x="2098437" y="4501722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927DFD-D1DC-4288-8AC6-6688BA16F966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99822E6-1B0E-4D3D-A6BE-4C5936E3E642}"/>
              </a:ext>
            </a:extLst>
          </p:cNvPr>
          <p:cNvSpPr txBox="1"/>
          <p:nvPr/>
        </p:nvSpPr>
        <p:spPr>
          <a:xfrm rot="16200000">
            <a:off x="214009" y="3918004"/>
            <a:ext cx="1700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472D29-4223-4925-9234-F0BBC099A437}"/>
              </a:ext>
            </a:extLst>
          </p:cNvPr>
          <p:cNvSpPr txBox="1"/>
          <p:nvPr/>
        </p:nvSpPr>
        <p:spPr>
          <a:xfrm>
            <a:off x="5245603" y="5953708"/>
            <a:ext cx="1700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3051C948-0849-4B35-880A-22C75A077B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5543609"/>
              </p:ext>
            </p:extLst>
          </p:nvPr>
        </p:nvGraphicFramePr>
        <p:xfrm>
          <a:off x="2711624" y="2763204"/>
          <a:ext cx="8150073" cy="328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785C62F-843F-4A5B-BBDF-275D95774338}"/>
              </a:ext>
            </a:extLst>
          </p:cNvPr>
          <p:cNvSpPr txBox="1"/>
          <p:nvPr/>
        </p:nvSpPr>
        <p:spPr>
          <a:xfrm>
            <a:off x="2971800" y="3812462"/>
            <a:ext cx="169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397509-E3CD-4E92-913E-43A9090FF999}"/>
              </a:ext>
            </a:extLst>
          </p:cNvPr>
          <p:cNvSpPr txBox="1"/>
          <p:nvPr/>
        </p:nvSpPr>
        <p:spPr>
          <a:xfrm>
            <a:off x="4952300" y="4137325"/>
            <a:ext cx="169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ADD853-A0BD-4D6B-B28E-982C18CF5112}"/>
              </a:ext>
            </a:extLst>
          </p:cNvPr>
          <p:cNvSpPr txBox="1"/>
          <p:nvPr/>
        </p:nvSpPr>
        <p:spPr>
          <a:xfrm>
            <a:off x="6932800" y="4717300"/>
            <a:ext cx="169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EB9310-72F9-4107-AE66-BEF39A624899}"/>
              </a:ext>
            </a:extLst>
          </p:cNvPr>
          <p:cNvSpPr txBox="1"/>
          <p:nvPr/>
        </p:nvSpPr>
        <p:spPr>
          <a:xfrm>
            <a:off x="8919211" y="5321712"/>
            <a:ext cx="164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443FD7-8492-46A3-B3EF-AE3A2C83C964}"/>
              </a:ext>
            </a:extLst>
          </p:cNvPr>
          <p:cNvSpPr txBox="1"/>
          <p:nvPr/>
        </p:nvSpPr>
        <p:spPr>
          <a:xfrm>
            <a:off x="2746151" y="3115000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9062F7-FC94-455C-8987-B6CF4F3889E6}"/>
              </a:ext>
            </a:extLst>
          </p:cNvPr>
          <p:cNvSpPr txBox="1"/>
          <p:nvPr/>
        </p:nvSpPr>
        <p:spPr>
          <a:xfrm>
            <a:off x="4715558" y="3115000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0C0E60-8AEC-4EE2-B631-DF9945BD23F1}"/>
              </a:ext>
            </a:extLst>
          </p:cNvPr>
          <p:cNvSpPr txBox="1"/>
          <p:nvPr/>
        </p:nvSpPr>
        <p:spPr>
          <a:xfrm>
            <a:off x="6684961" y="3115000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75DF3D-6B69-4C06-BBE0-F225F0CAEA23}"/>
              </a:ext>
            </a:extLst>
          </p:cNvPr>
          <p:cNvSpPr txBox="1"/>
          <p:nvPr/>
        </p:nvSpPr>
        <p:spPr>
          <a:xfrm>
            <a:off x="8654194" y="3115000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6658B5D3-1085-473E-8EF9-A9213E20BE9F}"/>
              </a:ext>
            </a:extLst>
          </p:cNvPr>
          <p:cNvSpPr/>
          <p:nvPr/>
        </p:nvSpPr>
        <p:spPr>
          <a:xfrm>
            <a:off x="3664470" y="304363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8B357EE0-A8DE-437A-ACF5-9F6512424EB0}"/>
              </a:ext>
            </a:extLst>
          </p:cNvPr>
          <p:cNvSpPr/>
          <p:nvPr/>
        </p:nvSpPr>
        <p:spPr>
          <a:xfrm>
            <a:off x="9552662" y="300538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AA3C8FC9-E528-4E68-9348-A18496C53B04}"/>
              </a:ext>
            </a:extLst>
          </p:cNvPr>
          <p:cNvSpPr/>
          <p:nvPr/>
        </p:nvSpPr>
        <p:spPr>
          <a:xfrm>
            <a:off x="7569204" y="301966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13A0E919-5673-4EF5-A340-58CD7CE9B916}"/>
              </a:ext>
            </a:extLst>
          </p:cNvPr>
          <p:cNvSpPr/>
          <p:nvPr/>
        </p:nvSpPr>
        <p:spPr>
          <a:xfrm>
            <a:off x="5604936" y="304809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85C86C-6502-4D10-992A-5F67305D9532}"/>
              </a:ext>
            </a:extLst>
          </p:cNvPr>
          <p:cNvGrpSpPr/>
          <p:nvPr/>
        </p:nvGrpSpPr>
        <p:grpSpPr>
          <a:xfrm>
            <a:off x="4394741" y="2180763"/>
            <a:ext cx="3513411" cy="3509855"/>
            <a:chOff x="2870739" y="1793896"/>
            <a:chExt cx="3513411" cy="3509855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B5CFC8D0-0151-476D-84F1-83694609CF31}"/>
                </a:ext>
              </a:extLst>
            </p:cNvPr>
            <p:cNvSpPr/>
            <p:nvPr/>
          </p:nvSpPr>
          <p:spPr>
            <a:xfrm rot="5400000">
              <a:off x="4572000" y="2057693"/>
              <a:ext cx="1512168" cy="151216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7CD9DA66-178D-4892-A54C-5BEE20C55207}"/>
                </a:ext>
              </a:extLst>
            </p:cNvPr>
            <p:cNvSpPr/>
            <p:nvPr/>
          </p:nvSpPr>
          <p:spPr>
            <a:xfrm rot="8400000">
              <a:off x="4871982" y="2892015"/>
              <a:ext cx="1512168" cy="1512168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AA1F89BE-0EDE-49F4-97AB-B746429BC38C}"/>
                </a:ext>
              </a:extLst>
            </p:cNvPr>
            <p:cNvSpPr/>
            <p:nvPr/>
          </p:nvSpPr>
          <p:spPr>
            <a:xfrm rot="11400000">
              <a:off x="4418366" y="3650429"/>
              <a:ext cx="1512168" cy="1512168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65A1359A-3D3F-4A70-A306-5DE2C086B8DB}"/>
                </a:ext>
              </a:extLst>
            </p:cNvPr>
            <p:cNvSpPr/>
            <p:nvPr/>
          </p:nvSpPr>
          <p:spPr>
            <a:xfrm rot="14400000">
              <a:off x="3547692" y="3791583"/>
              <a:ext cx="1512168" cy="151216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D9F4BEDD-B785-4E1D-AB69-0105886D0182}"/>
                </a:ext>
              </a:extLst>
            </p:cNvPr>
            <p:cNvSpPr/>
            <p:nvPr/>
          </p:nvSpPr>
          <p:spPr>
            <a:xfrm rot="17400000">
              <a:off x="2870739" y="3219030"/>
              <a:ext cx="1512168" cy="1512168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2ABE8A98-A3CB-4B76-9951-E3592CD37EB8}"/>
                </a:ext>
              </a:extLst>
            </p:cNvPr>
            <p:cNvSpPr/>
            <p:nvPr/>
          </p:nvSpPr>
          <p:spPr>
            <a:xfrm rot="20400000">
              <a:off x="2884374" y="2335416"/>
              <a:ext cx="1512168" cy="1512168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1D0FEDF2-55AD-4ABA-B923-695928EF01AF}"/>
                </a:ext>
              </a:extLst>
            </p:cNvPr>
            <p:cNvSpPr/>
            <p:nvPr/>
          </p:nvSpPr>
          <p:spPr>
            <a:xfrm rot="2400000">
              <a:off x="3742577" y="1793896"/>
              <a:ext cx="1512168" cy="1512168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10EAF6-8C06-440E-9C44-C616895896E8}"/>
              </a:ext>
            </a:extLst>
          </p:cNvPr>
          <p:cNvGrpSpPr/>
          <p:nvPr/>
        </p:nvGrpSpPr>
        <p:grpSpPr>
          <a:xfrm>
            <a:off x="2221729" y="1717688"/>
            <a:ext cx="2916000" cy="696136"/>
            <a:chOff x="2079598" y="4324401"/>
            <a:chExt cx="3846581" cy="6961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103BEC-6468-4126-A8A4-1ACA536874D6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10FCD3-C1D2-403E-9BBB-0B0DF0569779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4CA77B-7C09-4B3A-B92B-2F9BE3ACF3D3}"/>
              </a:ext>
            </a:extLst>
          </p:cNvPr>
          <p:cNvGrpSpPr/>
          <p:nvPr/>
        </p:nvGrpSpPr>
        <p:grpSpPr>
          <a:xfrm>
            <a:off x="798352" y="2670014"/>
            <a:ext cx="2916000" cy="696136"/>
            <a:chOff x="2079598" y="4324401"/>
            <a:chExt cx="3846581" cy="69613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06EB46-9098-4C71-9AF1-0E80249BDDA2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2102A1-3538-4EC2-AE4A-7C869D5EDCFA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2F4CC5-6C22-4E91-AF22-2B06CF3723C2}"/>
              </a:ext>
            </a:extLst>
          </p:cNvPr>
          <p:cNvGrpSpPr/>
          <p:nvPr/>
        </p:nvGrpSpPr>
        <p:grpSpPr>
          <a:xfrm>
            <a:off x="974200" y="4449136"/>
            <a:ext cx="2916000" cy="696136"/>
            <a:chOff x="2079598" y="4324401"/>
            <a:chExt cx="3846581" cy="6961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4769C0-CCE3-43E2-8DE7-EF97C04DD09F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EB5410-C28F-4F36-AD4E-B2A2B2180EC2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69B0E2-974C-4368-83F6-63DDFFEEB042}"/>
              </a:ext>
            </a:extLst>
          </p:cNvPr>
          <p:cNvGrpSpPr/>
          <p:nvPr/>
        </p:nvGrpSpPr>
        <p:grpSpPr>
          <a:xfrm>
            <a:off x="7857268" y="2098884"/>
            <a:ext cx="2916000" cy="696136"/>
            <a:chOff x="2079598" y="4324401"/>
            <a:chExt cx="3846581" cy="69613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A22D1D-6D95-4B6A-95F2-0D03FE9B8E1C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68C176-9B65-458B-BE6A-7D8CD22F78FD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F445F6-D5F8-436E-B95A-A70B917942CE}"/>
              </a:ext>
            </a:extLst>
          </p:cNvPr>
          <p:cNvGrpSpPr/>
          <p:nvPr/>
        </p:nvGrpSpPr>
        <p:grpSpPr>
          <a:xfrm>
            <a:off x="8490520" y="3739900"/>
            <a:ext cx="2916000" cy="696136"/>
            <a:chOff x="2079598" y="4324401"/>
            <a:chExt cx="3846581" cy="69613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04E1F7-105D-4C38-BB2F-A5204C70B3D9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92A502-3326-4405-836C-D4CC906FEEED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3CE435C-C0CD-4A29-A5E2-68927292F93C}"/>
              </a:ext>
            </a:extLst>
          </p:cNvPr>
          <p:cNvGrpSpPr/>
          <p:nvPr/>
        </p:nvGrpSpPr>
        <p:grpSpPr>
          <a:xfrm>
            <a:off x="7525501" y="5380917"/>
            <a:ext cx="2916000" cy="696136"/>
            <a:chOff x="2079598" y="4324401"/>
            <a:chExt cx="3846581" cy="69613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E36E09-2160-4D25-8054-263E7166E33C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3A43D55-B86E-451A-8019-1BBF639CD0D2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5F418AC-45E6-42A2-98E0-00A55FDAF407}"/>
              </a:ext>
            </a:extLst>
          </p:cNvPr>
          <p:cNvGrpSpPr/>
          <p:nvPr/>
        </p:nvGrpSpPr>
        <p:grpSpPr>
          <a:xfrm>
            <a:off x="2221729" y="5380917"/>
            <a:ext cx="2916000" cy="696136"/>
            <a:chOff x="2079598" y="4324401"/>
            <a:chExt cx="3846581" cy="69613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8FC9CA-B52C-42C7-88F9-B24E7DE23D36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1912513-C697-4288-B147-71F7138AE3D3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AD7C1AF-BAD0-497D-B356-E71DFFD0666C}"/>
              </a:ext>
            </a:extLst>
          </p:cNvPr>
          <p:cNvSpPr/>
          <p:nvPr/>
        </p:nvSpPr>
        <p:spPr>
          <a:xfrm>
            <a:off x="5503444" y="3287688"/>
            <a:ext cx="1296000" cy="1296000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45F9B54-9C3B-4851-AC2B-74A9BC60A6D1}"/>
              </a:ext>
            </a:extLst>
          </p:cNvPr>
          <p:cNvSpPr/>
          <p:nvPr/>
        </p:nvSpPr>
        <p:spPr>
          <a:xfrm>
            <a:off x="5609925" y="3394169"/>
            <a:ext cx="1083043" cy="10830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DFBD12-66AD-4FBC-8F39-C7C1532FC414}"/>
              </a:ext>
            </a:extLst>
          </p:cNvPr>
          <p:cNvSpPr txBox="1"/>
          <p:nvPr/>
        </p:nvSpPr>
        <p:spPr>
          <a:xfrm>
            <a:off x="5599510" y="3674080"/>
            <a:ext cx="110387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Parallelogram 15">
            <a:extLst>
              <a:ext uri="{FF2B5EF4-FFF2-40B4-BE49-F238E27FC236}">
                <a16:creationId xmlns:a16="http://schemas.microsoft.com/office/drawing/2014/main" id="{2868C7D2-43C1-4E1E-9BB1-FB2EF9FD88CA}"/>
              </a:ext>
            </a:extLst>
          </p:cNvPr>
          <p:cNvSpPr/>
          <p:nvPr/>
        </p:nvSpPr>
        <p:spPr>
          <a:xfrm flipH="1">
            <a:off x="6891640" y="4404852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A4445740-127C-467D-99D8-35BC8DE44A5F}"/>
              </a:ext>
            </a:extLst>
          </p:cNvPr>
          <p:cNvSpPr/>
          <p:nvPr/>
        </p:nvSpPr>
        <p:spPr>
          <a:xfrm>
            <a:off x="6096001" y="494202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548B13E4-EBC1-48E9-BB44-E193DFC373C1}"/>
              </a:ext>
            </a:extLst>
          </p:cNvPr>
          <p:cNvSpPr/>
          <p:nvPr/>
        </p:nvSpPr>
        <p:spPr>
          <a:xfrm>
            <a:off x="7105685" y="347200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8" name="Rounded Rectangle 6">
            <a:extLst>
              <a:ext uri="{FF2B5EF4-FFF2-40B4-BE49-F238E27FC236}">
                <a16:creationId xmlns:a16="http://schemas.microsoft.com/office/drawing/2014/main" id="{DE0D8AC4-9FF8-4150-823B-FCFE94BEDD5B}"/>
              </a:ext>
            </a:extLst>
          </p:cNvPr>
          <p:cNvSpPr/>
          <p:nvPr/>
        </p:nvSpPr>
        <p:spPr>
          <a:xfrm>
            <a:off x="6391308" y="2728600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Donut 8">
            <a:extLst>
              <a:ext uri="{FF2B5EF4-FFF2-40B4-BE49-F238E27FC236}">
                <a16:creationId xmlns:a16="http://schemas.microsoft.com/office/drawing/2014/main" id="{592FBF4F-64FA-4C0E-8A5E-7CD5E77BD8B6}"/>
              </a:ext>
            </a:extLst>
          </p:cNvPr>
          <p:cNvSpPr/>
          <p:nvPr/>
        </p:nvSpPr>
        <p:spPr>
          <a:xfrm>
            <a:off x="4797789" y="365703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Teardrop 17">
            <a:extLst>
              <a:ext uri="{FF2B5EF4-FFF2-40B4-BE49-F238E27FC236}">
                <a16:creationId xmlns:a16="http://schemas.microsoft.com/office/drawing/2014/main" id="{6EA09CF5-7442-4C19-BE34-1B3843F65BC6}"/>
              </a:ext>
            </a:extLst>
          </p:cNvPr>
          <p:cNvSpPr/>
          <p:nvPr/>
        </p:nvSpPr>
        <p:spPr>
          <a:xfrm rot="18900000">
            <a:off x="5429230" y="2708487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1" name="Trapezoid 22">
            <a:extLst>
              <a:ext uri="{FF2B5EF4-FFF2-40B4-BE49-F238E27FC236}">
                <a16:creationId xmlns:a16="http://schemas.microsoft.com/office/drawing/2014/main" id="{0227AF9F-8327-458A-B4B2-DDBBA0F0DF2E}"/>
              </a:ext>
            </a:extLst>
          </p:cNvPr>
          <p:cNvSpPr>
            <a:spLocks noChangeAspect="1"/>
          </p:cNvSpPr>
          <p:nvPr/>
        </p:nvSpPr>
        <p:spPr>
          <a:xfrm>
            <a:off x="5073278" y="4624118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8D17FFC-3BD3-49AC-B968-3593FC1EBE3C}"/>
              </a:ext>
            </a:extLst>
          </p:cNvPr>
          <p:cNvGrpSpPr/>
          <p:nvPr/>
        </p:nvGrpSpPr>
        <p:grpSpPr>
          <a:xfrm>
            <a:off x="3760267" y="1536922"/>
            <a:ext cx="1828061" cy="2236942"/>
            <a:chOff x="2410246" y="657558"/>
            <a:chExt cx="1828061" cy="223694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D9566C2-8CC9-483E-92A6-FD0DEBF55EA9}"/>
                </a:ext>
              </a:extLst>
            </p:cNvPr>
            <p:cNvSpPr/>
            <p:nvPr/>
          </p:nvSpPr>
          <p:spPr>
            <a:xfrm>
              <a:off x="2977568" y="657558"/>
              <a:ext cx="693414" cy="69341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29">
              <a:extLst>
                <a:ext uri="{FF2B5EF4-FFF2-40B4-BE49-F238E27FC236}">
                  <a16:creationId xmlns:a16="http://schemas.microsoft.com/office/drawing/2014/main" id="{4A4C7144-95CE-4214-BA79-044148FBBDA1}"/>
                </a:ext>
              </a:extLst>
            </p:cNvPr>
            <p:cNvSpPr/>
            <p:nvPr/>
          </p:nvSpPr>
          <p:spPr>
            <a:xfrm>
              <a:off x="3122608" y="835936"/>
              <a:ext cx="388726" cy="354774"/>
            </a:xfrm>
            <a:custGeom>
              <a:avLst/>
              <a:gdLst/>
              <a:ahLst/>
              <a:cxnLst/>
              <a:rect l="l" t="t" r="r" b="b"/>
              <a:pathLst>
                <a:path w="3912285" h="3570584">
                  <a:moveTo>
                    <a:pt x="1735286" y="1923802"/>
                  </a:moveTo>
                  <a:cubicBezTo>
                    <a:pt x="1696807" y="1923802"/>
                    <a:pt x="1665614" y="1954995"/>
                    <a:pt x="1665614" y="1993474"/>
                  </a:cubicBezTo>
                  <a:lnTo>
                    <a:pt x="1665614" y="2272151"/>
                  </a:lnTo>
                  <a:cubicBezTo>
                    <a:pt x="1665614" y="2310630"/>
                    <a:pt x="1696807" y="2341823"/>
                    <a:pt x="1735286" y="2341823"/>
                  </a:cubicBezTo>
                  <a:lnTo>
                    <a:pt x="2120746" y="2341823"/>
                  </a:lnTo>
                  <a:cubicBezTo>
                    <a:pt x="2159225" y="2341823"/>
                    <a:pt x="2190418" y="2310630"/>
                    <a:pt x="2190418" y="2272151"/>
                  </a:cubicBezTo>
                  <a:lnTo>
                    <a:pt x="2190418" y="1993474"/>
                  </a:lnTo>
                  <a:cubicBezTo>
                    <a:pt x="2190418" y="1954995"/>
                    <a:pt x="2159225" y="1923802"/>
                    <a:pt x="2120746" y="1923802"/>
                  </a:cubicBezTo>
                  <a:close/>
                  <a:moveTo>
                    <a:pt x="1562868" y="288032"/>
                  </a:moveTo>
                  <a:cubicBezTo>
                    <a:pt x="1509767" y="288032"/>
                    <a:pt x="1466720" y="331079"/>
                    <a:pt x="1466720" y="384180"/>
                  </a:cubicBezTo>
                  <a:lnTo>
                    <a:pt x="1466720" y="665962"/>
                  </a:lnTo>
                  <a:lnTo>
                    <a:pt x="2398596" y="665962"/>
                  </a:lnTo>
                  <a:lnTo>
                    <a:pt x="2398596" y="384180"/>
                  </a:lnTo>
                  <a:cubicBezTo>
                    <a:pt x="2398596" y="331079"/>
                    <a:pt x="2355549" y="288032"/>
                    <a:pt x="2302448" y="288032"/>
                  </a:cubicBezTo>
                  <a:close/>
                  <a:moveTo>
                    <a:pt x="1328618" y="0"/>
                  </a:moveTo>
                  <a:lnTo>
                    <a:pt x="2528746" y="0"/>
                  </a:lnTo>
                  <a:cubicBezTo>
                    <a:pt x="2614913" y="0"/>
                    <a:pt x="2684766" y="69853"/>
                    <a:pt x="2684766" y="156020"/>
                  </a:cubicBezTo>
                  <a:lnTo>
                    <a:pt x="2684766" y="665962"/>
                  </a:lnTo>
                  <a:lnTo>
                    <a:pt x="3428172" y="665962"/>
                  </a:lnTo>
                  <a:cubicBezTo>
                    <a:pt x="3695540" y="665962"/>
                    <a:pt x="3912285" y="882707"/>
                    <a:pt x="3912285" y="1150075"/>
                  </a:cubicBezTo>
                  <a:lnTo>
                    <a:pt x="3912285" y="2061141"/>
                  </a:lnTo>
                  <a:lnTo>
                    <a:pt x="2398595" y="2061141"/>
                  </a:lnTo>
                  <a:lnTo>
                    <a:pt x="2398595" y="2204482"/>
                  </a:lnTo>
                  <a:lnTo>
                    <a:pt x="3912285" y="2204482"/>
                  </a:lnTo>
                  <a:lnTo>
                    <a:pt x="3912285" y="3086471"/>
                  </a:lnTo>
                  <a:cubicBezTo>
                    <a:pt x="3912285" y="3353839"/>
                    <a:pt x="3695540" y="3570584"/>
                    <a:pt x="3428172" y="3570584"/>
                  </a:cubicBezTo>
                  <a:lnTo>
                    <a:pt x="484113" y="3570584"/>
                  </a:lnTo>
                  <a:cubicBezTo>
                    <a:pt x="216745" y="3570584"/>
                    <a:pt x="0" y="3353839"/>
                    <a:pt x="0" y="3086471"/>
                  </a:cubicBezTo>
                  <a:lnTo>
                    <a:pt x="0" y="2204482"/>
                  </a:lnTo>
                  <a:lnTo>
                    <a:pt x="1495037" y="2204482"/>
                  </a:lnTo>
                  <a:lnTo>
                    <a:pt x="1495037" y="2061141"/>
                  </a:lnTo>
                  <a:lnTo>
                    <a:pt x="0" y="2061141"/>
                  </a:lnTo>
                  <a:lnTo>
                    <a:pt x="0" y="1150075"/>
                  </a:lnTo>
                  <a:cubicBezTo>
                    <a:pt x="0" y="882707"/>
                    <a:pt x="216745" y="665962"/>
                    <a:pt x="484113" y="665962"/>
                  </a:cubicBezTo>
                  <a:lnTo>
                    <a:pt x="1172598" y="665962"/>
                  </a:lnTo>
                  <a:lnTo>
                    <a:pt x="1172598" y="156020"/>
                  </a:lnTo>
                  <a:cubicBezTo>
                    <a:pt x="1172598" y="69853"/>
                    <a:pt x="1242451" y="0"/>
                    <a:pt x="13286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C889926-26CA-4C62-B7B4-7AE6A855B5DE}"/>
                </a:ext>
              </a:extLst>
            </p:cNvPr>
            <p:cNvGrpSpPr/>
            <p:nvPr/>
          </p:nvGrpSpPr>
          <p:grpSpPr>
            <a:xfrm>
              <a:off x="2410246" y="1601838"/>
              <a:ext cx="1828061" cy="1292662"/>
              <a:chOff x="3017859" y="4283314"/>
              <a:chExt cx="1870812" cy="129266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890146-A0E9-461C-A526-FA40C37BDF3E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439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784C00-B658-41A1-9CC9-45D5AA03BC6A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51817B5-71F2-448C-B345-9004884A67C1}"/>
              </a:ext>
            </a:extLst>
          </p:cNvPr>
          <p:cNvGrpSpPr/>
          <p:nvPr/>
        </p:nvGrpSpPr>
        <p:grpSpPr>
          <a:xfrm>
            <a:off x="916862" y="1536922"/>
            <a:ext cx="1828061" cy="2236942"/>
            <a:chOff x="450373" y="657558"/>
            <a:chExt cx="1828061" cy="223694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662709A-6FA4-4426-B576-05263382BD38}"/>
                </a:ext>
              </a:extLst>
            </p:cNvPr>
            <p:cNvSpPr/>
            <p:nvPr/>
          </p:nvSpPr>
          <p:spPr>
            <a:xfrm>
              <a:off x="1017696" y="657558"/>
              <a:ext cx="693414" cy="69341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Isosceles Triangle 41">
              <a:extLst>
                <a:ext uri="{FF2B5EF4-FFF2-40B4-BE49-F238E27FC236}">
                  <a16:creationId xmlns:a16="http://schemas.microsoft.com/office/drawing/2014/main" id="{EEA21AE4-0792-4853-BD31-E3A58E4BBED2}"/>
                </a:ext>
              </a:extLst>
            </p:cNvPr>
            <p:cNvSpPr/>
            <p:nvPr/>
          </p:nvSpPr>
          <p:spPr>
            <a:xfrm>
              <a:off x="1234606" y="817824"/>
              <a:ext cx="259592" cy="372887"/>
            </a:xfrm>
            <a:custGeom>
              <a:avLst/>
              <a:gdLst>
                <a:gd name="connsiteX0" fmla="*/ 1367278 w 2736000"/>
                <a:gd name="connsiteY0" fmla="*/ 2273826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67278 w 2736000"/>
                <a:gd name="connsiteY5" fmla="*/ 2273826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273826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67278 w 2736000"/>
                <a:gd name="connsiteY5" fmla="*/ 2273826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54231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54231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54231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45026 w 2736000"/>
                <a:gd name="connsiteY1" fmla="*/ 2558281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45026 w 2736000"/>
                <a:gd name="connsiteY1" fmla="*/ 2558281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66505 w 2736000"/>
                <a:gd name="connsiteY1" fmla="*/ 257362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66505 w 2736000"/>
                <a:gd name="connsiteY1" fmla="*/ 257362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63436 w 2736000"/>
                <a:gd name="connsiteY1" fmla="*/ 2564418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32752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26615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26615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26615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2576 w 2736000"/>
                <a:gd name="connsiteY1" fmla="*/ 2576139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2576 w 2736000"/>
                <a:gd name="connsiteY1" fmla="*/ 2576139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736000" h="3930092">
                  <a:moveTo>
                    <a:pt x="1367278" y="2418044"/>
                  </a:moveTo>
                  <a:cubicBezTo>
                    <a:pt x="1475622" y="2496498"/>
                    <a:pt x="1442256" y="2523346"/>
                    <a:pt x="1552576" y="2576139"/>
                  </a:cubicBezTo>
                  <a:cubicBezTo>
                    <a:pt x="1866725" y="2636040"/>
                    <a:pt x="2088000" y="3057033"/>
                    <a:pt x="2088000" y="3520946"/>
                  </a:cubicBezTo>
                  <a:lnTo>
                    <a:pt x="648080" y="3506285"/>
                  </a:lnTo>
                  <a:cubicBezTo>
                    <a:pt x="653073" y="3048089"/>
                    <a:pt x="871005" y="2673776"/>
                    <a:pt x="1182763" y="2571640"/>
                  </a:cubicBezTo>
                  <a:cubicBezTo>
                    <a:pt x="1280064" y="2508169"/>
                    <a:pt x="1254632" y="2499927"/>
                    <a:pt x="1367278" y="2418044"/>
                  </a:cubicBezTo>
                  <a:close/>
                  <a:moveTo>
                    <a:pt x="648003" y="793859"/>
                  </a:moveTo>
                  <a:lnTo>
                    <a:pt x="2087849" y="808518"/>
                  </a:lnTo>
                  <a:cubicBezTo>
                    <a:pt x="2081743" y="1099400"/>
                    <a:pt x="1898532" y="1346081"/>
                    <a:pt x="1641214" y="1449982"/>
                  </a:cubicBezTo>
                  <a:cubicBezTo>
                    <a:pt x="1581100" y="1476031"/>
                    <a:pt x="1454311" y="1749732"/>
                    <a:pt x="1368003" y="1937706"/>
                  </a:cubicBezTo>
                  <a:cubicBezTo>
                    <a:pt x="1290978" y="1744554"/>
                    <a:pt x="1168712" y="1479962"/>
                    <a:pt x="1094068" y="1448735"/>
                  </a:cubicBezTo>
                  <a:cubicBezTo>
                    <a:pt x="831917" y="1343398"/>
                    <a:pt x="648003" y="1089607"/>
                    <a:pt x="648003" y="793859"/>
                  </a:cubicBezTo>
                  <a:close/>
                  <a:moveTo>
                    <a:pt x="516625" y="299874"/>
                  </a:moveTo>
                  <a:lnTo>
                    <a:pt x="516625" y="449580"/>
                  </a:lnTo>
                  <a:cubicBezTo>
                    <a:pt x="516625" y="947043"/>
                    <a:pt x="728081" y="1374116"/>
                    <a:pt x="1029987" y="1557992"/>
                  </a:cubicBezTo>
                  <a:cubicBezTo>
                    <a:pt x="1152140" y="1645374"/>
                    <a:pt x="1146996" y="1879118"/>
                    <a:pt x="1146996" y="2057479"/>
                  </a:cubicBezTo>
                  <a:cubicBezTo>
                    <a:pt x="1146996" y="2199170"/>
                    <a:pt x="1165085" y="2330604"/>
                    <a:pt x="1055065" y="2431585"/>
                  </a:cubicBezTo>
                  <a:cubicBezTo>
                    <a:pt x="746548" y="2590263"/>
                    <a:pt x="539378" y="3004916"/>
                    <a:pt x="539378" y="3468615"/>
                  </a:cubicBezTo>
                  <a:lnTo>
                    <a:pt x="539378" y="3604591"/>
                  </a:lnTo>
                  <a:lnTo>
                    <a:pt x="2196077" y="3604591"/>
                  </a:lnTo>
                  <a:lnTo>
                    <a:pt x="2196077" y="3468615"/>
                  </a:lnTo>
                  <a:cubicBezTo>
                    <a:pt x="2196077" y="3023625"/>
                    <a:pt x="1980552" y="2629673"/>
                    <a:pt x="1695313" y="2440912"/>
                  </a:cubicBezTo>
                  <a:cubicBezTo>
                    <a:pt x="1597256" y="2355530"/>
                    <a:pt x="1621109" y="2199255"/>
                    <a:pt x="1617547" y="2049252"/>
                  </a:cubicBezTo>
                  <a:cubicBezTo>
                    <a:pt x="1614246" y="1910233"/>
                    <a:pt x="1594005" y="1638458"/>
                    <a:pt x="1719395" y="1540961"/>
                  </a:cubicBezTo>
                  <a:cubicBezTo>
                    <a:pt x="2008283" y="1349911"/>
                    <a:pt x="2207952" y="932979"/>
                    <a:pt x="2207952" y="449580"/>
                  </a:cubicBezTo>
                  <a:lnTo>
                    <a:pt x="2207952" y="299874"/>
                  </a:lnTo>
                  <a:lnTo>
                    <a:pt x="516625" y="299874"/>
                  </a:lnTo>
                  <a:close/>
                  <a:moveTo>
                    <a:pt x="144000" y="0"/>
                  </a:moveTo>
                  <a:lnTo>
                    <a:pt x="2592000" y="0"/>
                  </a:lnTo>
                  <a:cubicBezTo>
                    <a:pt x="2671529" y="0"/>
                    <a:pt x="2736000" y="64471"/>
                    <a:pt x="2736000" y="144000"/>
                  </a:cubicBezTo>
                  <a:cubicBezTo>
                    <a:pt x="2736000" y="223529"/>
                    <a:pt x="2671529" y="288000"/>
                    <a:pt x="2592000" y="288000"/>
                  </a:cubicBezTo>
                  <a:lnTo>
                    <a:pt x="2396702" y="288000"/>
                  </a:lnTo>
                  <a:lnTo>
                    <a:pt x="2396702" y="413234"/>
                  </a:lnTo>
                  <a:cubicBezTo>
                    <a:pt x="2396702" y="964640"/>
                    <a:pt x="2159804" y="1441170"/>
                    <a:pt x="1815389" y="1665324"/>
                  </a:cubicBezTo>
                  <a:cubicBezTo>
                    <a:pt x="1718143" y="1767020"/>
                    <a:pt x="1749155" y="1822697"/>
                    <a:pt x="1753098" y="1974987"/>
                  </a:cubicBezTo>
                  <a:cubicBezTo>
                    <a:pt x="1757412" y="2141597"/>
                    <a:pt x="1739638" y="2200230"/>
                    <a:pt x="1825752" y="2312143"/>
                  </a:cubicBezTo>
                  <a:cubicBezTo>
                    <a:pt x="2164142" y="2539312"/>
                    <a:pt x="2395980" y="3011520"/>
                    <a:pt x="2395980" y="3557007"/>
                  </a:cubicBezTo>
                  <a:lnTo>
                    <a:pt x="2395980" y="3642092"/>
                  </a:lnTo>
                  <a:lnTo>
                    <a:pt x="2592000" y="3642092"/>
                  </a:lnTo>
                  <a:cubicBezTo>
                    <a:pt x="2671529" y="3642092"/>
                    <a:pt x="2736000" y="3706563"/>
                    <a:pt x="2736000" y="3786092"/>
                  </a:cubicBezTo>
                  <a:cubicBezTo>
                    <a:pt x="2736000" y="3865621"/>
                    <a:pt x="2671529" y="3930092"/>
                    <a:pt x="2592000" y="3930092"/>
                  </a:cubicBezTo>
                  <a:lnTo>
                    <a:pt x="144000" y="3930092"/>
                  </a:lnTo>
                  <a:cubicBezTo>
                    <a:pt x="64471" y="3930092"/>
                    <a:pt x="0" y="3865621"/>
                    <a:pt x="0" y="3786092"/>
                  </a:cubicBezTo>
                  <a:cubicBezTo>
                    <a:pt x="0" y="3706563"/>
                    <a:pt x="64471" y="3642092"/>
                    <a:pt x="144000" y="3642092"/>
                  </a:cubicBezTo>
                  <a:lnTo>
                    <a:pt x="338578" y="3642092"/>
                  </a:lnTo>
                  <a:lnTo>
                    <a:pt x="338578" y="3557007"/>
                  </a:lnTo>
                  <a:cubicBezTo>
                    <a:pt x="338578" y="2988551"/>
                    <a:pt x="590352" y="2499674"/>
                    <a:pt x="951672" y="2284199"/>
                  </a:cubicBezTo>
                  <a:cubicBezTo>
                    <a:pt x="1026597" y="2195332"/>
                    <a:pt x="1008559" y="2142287"/>
                    <a:pt x="1012216" y="1995181"/>
                  </a:cubicBezTo>
                  <a:cubicBezTo>
                    <a:pt x="1001243" y="1843296"/>
                    <a:pt x="1013640" y="1774963"/>
                    <a:pt x="943195" y="1693402"/>
                  </a:cubicBezTo>
                  <a:cubicBezTo>
                    <a:pt x="584785" y="1476413"/>
                    <a:pt x="339300" y="978710"/>
                    <a:pt x="339300" y="413234"/>
                  </a:cubicBezTo>
                  <a:lnTo>
                    <a:pt x="339300" y="288000"/>
                  </a:lnTo>
                  <a:lnTo>
                    <a:pt x="144000" y="288000"/>
                  </a:lnTo>
                  <a:cubicBezTo>
                    <a:pt x="64471" y="288000"/>
                    <a:pt x="0" y="223529"/>
                    <a:pt x="0" y="144000"/>
                  </a:cubicBezTo>
                  <a:cubicBezTo>
                    <a:pt x="0" y="64471"/>
                    <a:pt x="64471" y="0"/>
                    <a:pt x="144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40B84B1-C4BE-4C7D-A9FF-8EEDF4BD385D}"/>
                </a:ext>
              </a:extLst>
            </p:cNvPr>
            <p:cNvGrpSpPr/>
            <p:nvPr/>
          </p:nvGrpSpPr>
          <p:grpSpPr>
            <a:xfrm>
              <a:off x="450373" y="1601838"/>
              <a:ext cx="1828061" cy="1292662"/>
              <a:chOff x="3017859" y="4283314"/>
              <a:chExt cx="1870812" cy="12926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77ECDC-B536-45C4-B6BE-D1EABAEB9656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439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D95FD2-D5B4-4C8F-ADD6-EE01CE67DB2E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8B217C1-07BB-4EC4-A8CD-4815D5E852C5}"/>
              </a:ext>
            </a:extLst>
          </p:cNvPr>
          <p:cNvGrpSpPr/>
          <p:nvPr/>
        </p:nvGrpSpPr>
        <p:grpSpPr>
          <a:xfrm>
            <a:off x="9447078" y="1536922"/>
            <a:ext cx="1828061" cy="2236942"/>
            <a:chOff x="9913566" y="657558"/>
            <a:chExt cx="1828061" cy="223694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7FE1907-3C0F-43B2-A8C2-4888350086A6}"/>
                </a:ext>
              </a:extLst>
            </p:cNvPr>
            <p:cNvSpPr/>
            <p:nvPr/>
          </p:nvSpPr>
          <p:spPr>
            <a:xfrm>
              <a:off x="10480888" y="657558"/>
              <a:ext cx="693414" cy="69341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1326C17-636B-4083-A1DB-50CA112FD0D8}"/>
                </a:ext>
              </a:extLst>
            </p:cNvPr>
            <p:cNvGrpSpPr/>
            <p:nvPr/>
          </p:nvGrpSpPr>
          <p:grpSpPr>
            <a:xfrm>
              <a:off x="9913566" y="1601838"/>
              <a:ext cx="1828061" cy="1292662"/>
              <a:chOff x="3017859" y="4283314"/>
              <a:chExt cx="1870812" cy="129266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FEED63-C8F1-4CC6-904E-F480C7F27926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439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397DA6-03E8-44AD-9657-E33196F5B931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Rectangle 30">
              <a:extLst>
                <a:ext uri="{FF2B5EF4-FFF2-40B4-BE49-F238E27FC236}">
                  <a16:creationId xmlns:a16="http://schemas.microsoft.com/office/drawing/2014/main" id="{83849086-5B97-47F4-A595-B04506A5D0F4}"/>
                </a:ext>
              </a:extLst>
            </p:cNvPr>
            <p:cNvSpPr/>
            <p:nvPr/>
          </p:nvSpPr>
          <p:spPr>
            <a:xfrm>
              <a:off x="10642949" y="822498"/>
              <a:ext cx="369292" cy="368212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C3DDEFD-4D9F-4246-ACCA-58002CAB0C02}"/>
              </a:ext>
            </a:extLst>
          </p:cNvPr>
          <p:cNvGrpSpPr/>
          <p:nvPr/>
        </p:nvGrpSpPr>
        <p:grpSpPr>
          <a:xfrm>
            <a:off x="6603672" y="1536922"/>
            <a:ext cx="1828061" cy="2236942"/>
            <a:chOff x="7953693" y="657558"/>
            <a:chExt cx="1828061" cy="223694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1225481-21EC-4DBA-8DF7-74D0B60D30B6}"/>
                </a:ext>
              </a:extLst>
            </p:cNvPr>
            <p:cNvSpPr/>
            <p:nvPr/>
          </p:nvSpPr>
          <p:spPr>
            <a:xfrm>
              <a:off x="8521016" y="657558"/>
              <a:ext cx="693414" cy="69341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1BD1489-E22E-4EE6-98D5-CC41CB7F0609}"/>
                </a:ext>
              </a:extLst>
            </p:cNvPr>
            <p:cNvGrpSpPr/>
            <p:nvPr/>
          </p:nvGrpSpPr>
          <p:grpSpPr>
            <a:xfrm>
              <a:off x="7953693" y="1601838"/>
              <a:ext cx="1828061" cy="1292662"/>
              <a:chOff x="3017859" y="4283314"/>
              <a:chExt cx="1870812" cy="1292662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708DC1-6A6F-4926-AE93-CD94C09BE42A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439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3BBA6E-CBBC-419A-A492-9C7F9447CE0A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Rounded Rectangle 32">
              <a:extLst>
                <a:ext uri="{FF2B5EF4-FFF2-40B4-BE49-F238E27FC236}">
                  <a16:creationId xmlns:a16="http://schemas.microsoft.com/office/drawing/2014/main" id="{379341A6-F6EC-44E2-9977-7F318249E60E}"/>
                </a:ext>
              </a:extLst>
            </p:cNvPr>
            <p:cNvSpPr/>
            <p:nvPr/>
          </p:nvSpPr>
          <p:spPr>
            <a:xfrm>
              <a:off x="8703106" y="845387"/>
              <a:ext cx="345323" cy="34532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F4F6D69-07B2-492D-B829-C17F3AFB5273}"/>
              </a:ext>
            </a:extLst>
          </p:cNvPr>
          <p:cNvSpPr txBox="1"/>
          <p:nvPr/>
        </p:nvSpPr>
        <p:spPr>
          <a:xfrm>
            <a:off x="0" y="423717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spc="300" dirty="0">
                <a:solidFill>
                  <a:schemeClr val="bg1"/>
                </a:solidFill>
                <a:cs typeface="Arial" pitchFamily="34" charset="0"/>
              </a:rPr>
              <a:t>AWESOME PRESENTATION</a:t>
            </a:r>
            <a:endParaRPr lang="ko-KR" altLang="en-US" sz="4000" b="1" spc="3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4940663" y="132103"/>
            <a:ext cx="698348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4A03DF-18B6-4177-837E-E3666CEB4BF2}"/>
              </a:ext>
            </a:extLst>
          </p:cNvPr>
          <p:cNvSpPr/>
          <p:nvPr/>
        </p:nvSpPr>
        <p:spPr>
          <a:xfrm>
            <a:off x="5416169" y="1740989"/>
            <a:ext cx="6201066" cy="583725"/>
          </a:xfrm>
          <a:custGeom>
            <a:avLst/>
            <a:gdLst>
              <a:gd name="connsiteX0" fmla="*/ 0 w 6201066"/>
              <a:gd name="connsiteY0" fmla="*/ 0 h 583725"/>
              <a:gd name="connsiteX1" fmla="*/ 6201066 w 6201066"/>
              <a:gd name="connsiteY1" fmla="*/ 0 h 583725"/>
              <a:gd name="connsiteX2" fmla="*/ 6201066 w 6201066"/>
              <a:gd name="connsiteY2" fmla="*/ 583725 h 583725"/>
              <a:gd name="connsiteX3" fmla="*/ 0 w 6201066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1066" h="583725">
                <a:moveTo>
                  <a:pt x="0" y="0"/>
                </a:moveTo>
                <a:lnTo>
                  <a:pt x="6201066" y="0"/>
                </a:lnTo>
                <a:lnTo>
                  <a:pt x="6201066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CE8904-B54D-42BA-A751-DE903A371175}"/>
              </a:ext>
            </a:extLst>
          </p:cNvPr>
          <p:cNvSpPr/>
          <p:nvPr/>
        </p:nvSpPr>
        <p:spPr>
          <a:xfrm>
            <a:off x="5163914" y="1735308"/>
            <a:ext cx="259017" cy="592035"/>
          </a:xfrm>
          <a:custGeom>
            <a:avLst/>
            <a:gdLst/>
            <a:ahLst/>
            <a:cxnLst/>
            <a:rect l="l" t="t" r="r" b="b"/>
            <a:pathLst>
              <a:path w="215653" h="492919">
                <a:moveTo>
                  <a:pt x="139304" y="0"/>
                </a:moveTo>
                <a:lnTo>
                  <a:pt x="215653" y="0"/>
                </a:lnTo>
                <a:lnTo>
                  <a:pt x="215653" y="492919"/>
                </a:lnTo>
                <a:lnTo>
                  <a:pt x="121556" y="492919"/>
                </a:lnTo>
                <a:lnTo>
                  <a:pt x="121556" y="138299"/>
                </a:lnTo>
                <a:cubicBezTo>
                  <a:pt x="87177" y="170446"/>
                  <a:pt x="46658" y="194221"/>
                  <a:pt x="0" y="209625"/>
                </a:cubicBezTo>
                <a:lnTo>
                  <a:pt x="0" y="124235"/>
                </a:lnTo>
                <a:cubicBezTo>
                  <a:pt x="24557" y="116198"/>
                  <a:pt x="51235" y="100962"/>
                  <a:pt x="80033" y="78526"/>
                </a:cubicBezTo>
                <a:cubicBezTo>
                  <a:pt x="108831" y="56090"/>
                  <a:pt x="128588" y="29915"/>
                  <a:pt x="1393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D4ADD2-E3EF-42A7-8EC3-B1C2302F302A}"/>
              </a:ext>
            </a:extLst>
          </p:cNvPr>
          <p:cNvSpPr/>
          <p:nvPr/>
        </p:nvSpPr>
        <p:spPr>
          <a:xfrm>
            <a:off x="5439183" y="3673852"/>
            <a:ext cx="6178052" cy="583725"/>
          </a:xfrm>
          <a:custGeom>
            <a:avLst/>
            <a:gdLst>
              <a:gd name="connsiteX0" fmla="*/ 0 w 6178052"/>
              <a:gd name="connsiteY0" fmla="*/ 0 h 583725"/>
              <a:gd name="connsiteX1" fmla="*/ 6178052 w 6178052"/>
              <a:gd name="connsiteY1" fmla="*/ 0 h 583725"/>
              <a:gd name="connsiteX2" fmla="*/ 6178052 w 6178052"/>
              <a:gd name="connsiteY2" fmla="*/ 583725 h 583725"/>
              <a:gd name="connsiteX3" fmla="*/ 0 w 6178052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8052" h="583725">
                <a:moveTo>
                  <a:pt x="0" y="0"/>
                </a:moveTo>
                <a:lnTo>
                  <a:pt x="6178052" y="0"/>
                </a:lnTo>
                <a:lnTo>
                  <a:pt x="6178052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9491A4E-F382-4BD4-82D3-4D1FE937318E}"/>
              </a:ext>
            </a:extLst>
          </p:cNvPr>
          <p:cNvSpPr/>
          <p:nvPr/>
        </p:nvSpPr>
        <p:spPr>
          <a:xfrm>
            <a:off x="5163914" y="3674311"/>
            <a:ext cx="391741" cy="602091"/>
          </a:xfrm>
          <a:custGeom>
            <a:avLst/>
            <a:gdLst/>
            <a:ahLst/>
            <a:cxnLst/>
            <a:rect l="l" t="t" r="r" b="b"/>
            <a:pathLst>
              <a:path w="326157" h="501291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6BC163F-5FE8-4B5C-BC5E-120D39CF9AE5}"/>
              </a:ext>
            </a:extLst>
          </p:cNvPr>
          <p:cNvSpPr/>
          <p:nvPr/>
        </p:nvSpPr>
        <p:spPr>
          <a:xfrm>
            <a:off x="5480269" y="4661550"/>
            <a:ext cx="6136966" cy="583725"/>
          </a:xfrm>
          <a:custGeom>
            <a:avLst/>
            <a:gdLst>
              <a:gd name="connsiteX0" fmla="*/ 0 w 6136966"/>
              <a:gd name="connsiteY0" fmla="*/ 0 h 583725"/>
              <a:gd name="connsiteX1" fmla="*/ 6136966 w 6136966"/>
              <a:gd name="connsiteY1" fmla="*/ 0 h 583725"/>
              <a:gd name="connsiteX2" fmla="*/ 6136966 w 6136966"/>
              <a:gd name="connsiteY2" fmla="*/ 583725 h 583725"/>
              <a:gd name="connsiteX3" fmla="*/ 0 w 6136966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6966" h="583725">
                <a:moveTo>
                  <a:pt x="0" y="0"/>
                </a:moveTo>
                <a:lnTo>
                  <a:pt x="6136966" y="0"/>
                </a:lnTo>
                <a:lnTo>
                  <a:pt x="6136966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CEA61B6-CB63-4ABF-8BB7-CC4EAFA53905}"/>
              </a:ext>
            </a:extLst>
          </p:cNvPr>
          <p:cNvSpPr/>
          <p:nvPr/>
        </p:nvSpPr>
        <p:spPr>
          <a:xfrm>
            <a:off x="5163914" y="4653639"/>
            <a:ext cx="423916" cy="592035"/>
          </a:xfrm>
          <a:custGeom>
            <a:avLst/>
            <a:gdLst/>
            <a:ahLst/>
            <a:cxnLst/>
            <a:rect l="l" t="t" r="r" b="b"/>
            <a:pathLst>
              <a:path w="352946" h="492919">
                <a:moveTo>
                  <a:pt x="200919" y="143657"/>
                </a:moveTo>
                <a:lnTo>
                  <a:pt x="88069" y="311423"/>
                </a:lnTo>
                <a:lnTo>
                  <a:pt x="200919" y="311423"/>
                </a:lnTo>
                <a:close/>
                <a:moveTo>
                  <a:pt x="212974" y="0"/>
                </a:moveTo>
                <a:lnTo>
                  <a:pt x="292001" y="0"/>
                </a:lnTo>
                <a:lnTo>
                  <a:pt x="292001" y="311423"/>
                </a:lnTo>
                <a:lnTo>
                  <a:pt x="352946" y="311423"/>
                </a:lnTo>
                <a:lnTo>
                  <a:pt x="352946" y="394135"/>
                </a:lnTo>
                <a:lnTo>
                  <a:pt x="292001" y="394135"/>
                </a:lnTo>
                <a:lnTo>
                  <a:pt x="292001" y="492919"/>
                </a:lnTo>
                <a:lnTo>
                  <a:pt x="200919" y="492919"/>
                </a:lnTo>
                <a:lnTo>
                  <a:pt x="200919" y="394135"/>
                </a:lnTo>
                <a:lnTo>
                  <a:pt x="0" y="394135"/>
                </a:lnTo>
                <a:lnTo>
                  <a:pt x="0" y="3117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06D97AE-AB0C-42D7-9854-D2211348E202}"/>
              </a:ext>
            </a:extLst>
          </p:cNvPr>
          <p:cNvSpPr/>
          <p:nvPr/>
        </p:nvSpPr>
        <p:spPr>
          <a:xfrm>
            <a:off x="5258134" y="5622913"/>
            <a:ext cx="6359101" cy="583725"/>
          </a:xfrm>
          <a:custGeom>
            <a:avLst/>
            <a:gdLst>
              <a:gd name="connsiteX0" fmla="*/ 0 w 6359101"/>
              <a:gd name="connsiteY0" fmla="*/ 0 h 583725"/>
              <a:gd name="connsiteX1" fmla="*/ 308371 w 6359101"/>
              <a:gd name="connsiteY1" fmla="*/ 0 h 583725"/>
              <a:gd name="connsiteX2" fmla="*/ 308371 w 6359101"/>
              <a:gd name="connsiteY2" fmla="*/ 1 h 583725"/>
              <a:gd name="connsiteX3" fmla="*/ 6359101 w 6359101"/>
              <a:gd name="connsiteY3" fmla="*/ 1 h 583725"/>
              <a:gd name="connsiteX4" fmla="*/ 6359101 w 6359101"/>
              <a:gd name="connsiteY4" fmla="*/ 583725 h 583725"/>
              <a:gd name="connsiteX5" fmla="*/ 171396 w 6359101"/>
              <a:gd name="connsiteY5" fmla="*/ 583725 h 583725"/>
              <a:gd name="connsiteX6" fmla="*/ 171396 w 6359101"/>
              <a:gd name="connsiteY6" fmla="*/ 259433 h 583725"/>
              <a:gd name="connsiteX7" fmla="*/ 0 w 6359101"/>
              <a:gd name="connsiteY7" fmla="*/ 259433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9101" h="583725">
                <a:moveTo>
                  <a:pt x="0" y="0"/>
                </a:moveTo>
                <a:lnTo>
                  <a:pt x="308371" y="0"/>
                </a:lnTo>
                <a:lnTo>
                  <a:pt x="308371" y="1"/>
                </a:lnTo>
                <a:lnTo>
                  <a:pt x="6359101" y="1"/>
                </a:lnTo>
                <a:lnTo>
                  <a:pt x="6359101" y="583725"/>
                </a:lnTo>
                <a:lnTo>
                  <a:pt x="171396" y="583725"/>
                </a:lnTo>
                <a:cubicBezTo>
                  <a:pt x="241229" y="481977"/>
                  <a:pt x="253925" y="380227"/>
                  <a:pt x="171396" y="259433"/>
                </a:cubicBezTo>
                <a:lnTo>
                  <a:pt x="0" y="259433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3279DDC-3163-4678-8521-EC65BFDEC84E}"/>
              </a:ext>
            </a:extLst>
          </p:cNvPr>
          <p:cNvSpPr/>
          <p:nvPr/>
        </p:nvSpPr>
        <p:spPr>
          <a:xfrm>
            <a:off x="5163914" y="5624717"/>
            <a:ext cx="396567" cy="591633"/>
          </a:xfrm>
          <a:custGeom>
            <a:avLst/>
            <a:gdLst/>
            <a:ahLst/>
            <a:cxnLst/>
            <a:rect l="l" t="t" r="r" b="b"/>
            <a:pathLst>
              <a:path w="330175" h="492584">
                <a:moveTo>
                  <a:pt x="59606" y="0"/>
                </a:moveTo>
                <a:lnTo>
                  <a:pt x="308409" y="0"/>
                </a:lnTo>
                <a:lnTo>
                  <a:pt x="308409" y="88069"/>
                </a:lnTo>
                <a:lnTo>
                  <a:pt x="130932" y="88069"/>
                </a:lnTo>
                <a:lnTo>
                  <a:pt x="116198" y="171450"/>
                </a:lnTo>
                <a:cubicBezTo>
                  <a:pt x="137183" y="160958"/>
                  <a:pt x="158614" y="155711"/>
                  <a:pt x="180492" y="155711"/>
                </a:cubicBezTo>
                <a:cubicBezTo>
                  <a:pt x="222238" y="155711"/>
                  <a:pt x="257622" y="170892"/>
                  <a:pt x="286643" y="201253"/>
                </a:cubicBezTo>
                <a:cubicBezTo>
                  <a:pt x="315665" y="231614"/>
                  <a:pt x="330175" y="271016"/>
                  <a:pt x="330175" y="319460"/>
                </a:cubicBezTo>
                <a:cubicBezTo>
                  <a:pt x="330175" y="359866"/>
                  <a:pt x="318455" y="395920"/>
                  <a:pt x="295015" y="427620"/>
                </a:cubicBezTo>
                <a:cubicBezTo>
                  <a:pt x="263091" y="470929"/>
                  <a:pt x="218778" y="492584"/>
                  <a:pt x="162074" y="492584"/>
                </a:cubicBezTo>
                <a:cubicBezTo>
                  <a:pt x="116756" y="492584"/>
                  <a:pt x="79809" y="480417"/>
                  <a:pt x="51234" y="456084"/>
                </a:cubicBezTo>
                <a:cubicBezTo>
                  <a:pt x="22659" y="431750"/>
                  <a:pt x="5581" y="399045"/>
                  <a:pt x="0" y="357969"/>
                </a:cubicBezTo>
                <a:lnTo>
                  <a:pt x="93762" y="348258"/>
                </a:lnTo>
                <a:cubicBezTo>
                  <a:pt x="96441" y="369466"/>
                  <a:pt x="104366" y="386265"/>
                  <a:pt x="117537" y="398655"/>
                </a:cubicBezTo>
                <a:cubicBezTo>
                  <a:pt x="130709" y="411045"/>
                  <a:pt x="145889" y="417240"/>
                  <a:pt x="163079" y="417240"/>
                </a:cubicBezTo>
                <a:cubicBezTo>
                  <a:pt x="182724" y="417240"/>
                  <a:pt x="199356" y="409259"/>
                  <a:pt x="212973" y="393297"/>
                </a:cubicBezTo>
                <a:cubicBezTo>
                  <a:pt x="226591" y="377335"/>
                  <a:pt x="233400" y="353281"/>
                  <a:pt x="233400" y="321134"/>
                </a:cubicBezTo>
                <a:cubicBezTo>
                  <a:pt x="233400" y="290996"/>
                  <a:pt x="226647" y="268393"/>
                  <a:pt x="213141" y="253324"/>
                </a:cubicBezTo>
                <a:cubicBezTo>
                  <a:pt x="199635" y="238255"/>
                  <a:pt x="182054" y="230721"/>
                  <a:pt x="160400" y="230721"/>
                </a:cubicBezTo>
                <a:cubicBezTo>
                  <a:pt x="133387" y="230721"/>
                  <a:pt x="109166" y="242664"/>
                  <a:pt x="87734" y="266551"/>
                </a:cubicBezTo>
                <a:lnTo>
                  <a:pt x="11386" y="255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726B2C2-1A59-4AC8-933B-4ECD88E406E5}"/>
              </a:ext>
            </a:extLst>
          </p:cNvPr>
          <p:cNvSpPr/>
          <p:nvPr/>
        </p:nvSpPr>
        <p:spPr>
          <a:xfrm>
            <a:off x="5201349" y="2711005"/>
            <a:ext cx="6415886" cy="583725"/>
          </a:xfrm>
          <a:custGeom>
            <a:avLst/>
            <a:gdLst>
              <a:gd name="connsiteX0" fmla="*/ 199305 w 6415886"/>
              <a:gd name="connsiteY0" fmla="*/ 0 h 583725"/>
              <a:gd name="connsiteX1" fmla="*/ 6415886 w 6415886"/>
              <a:gd name="connsiteY1" fmla="*/ 0 h 583725"/>
              <a:gd name="connsiteX2" fmla="*/ 6415886 w 6415886"/>
              <a:gd name="connsiteY2" fmla="*/ 583725 h 583725"/>
              <a:gd name="connsiteX3" fmla="*/ 398608 w 6415886"/>
              <a:gd name="connsiteY3" fmla="*/ 583725 h 583725"/>
              <a:gd name="connsiteX4" fmla="*/ 199305 w 6415886"/>
              <a:gd name="connsiteY4" fmla="*/ 583725 h 583725"/>
              <a:gd name="connsiteX5" fmla="*/ 0 w 6415886"/>
              <a:gd name="connsiteY5" fmla="*/ 583725 h 583725"/>
              <a:gd name="connsiteX6" fmla="*/ 271832 w 6415886"/>
              <a:gd name="connsiteY6" fmla="*/ 283741 h 583725"/>
              <a:gd name="connsiteX7" fmla="*/ 199305 w 6415886"/>
              <a:gd name="connsiteY7" fmla="*/ 0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5886" h="583725">
                <a:moveTo>
                  <a:pt x="199305" y="0"/>
                </a:moveTo>
                <a:lnTo>
                  <a:pt x="6415886" y="0"/>
                </a:lnTo>
                <a:lnTo>
                  <a:pt x="6415886" y="583725"/>
                </a:lnTo>
                <a:lnTo>
                  <a:pt x="398608" y="583725"/>
                </a:lnTo>
                <a:lnTo>
                  <a:pt x="199305" y="583725"/>
                </a:lnTo>
                <a:lnTo>
                  <a:pt x="0" y="583725"/>
                </a:lnTo>
                <a:cubicBezTo>
                  <a:pt x="90611" y="483731"/>
                  <a:pt x="77612" y="352653"/>
                  <a:pt x="271832" y="283741"/>
                </a:cubicBezTo>
                <a:cubicBezTo>
                  <a:pt x="458331" y="103683"/>
                  <a:pt x="199305" y="86809"/>
                  <a:pt x="199305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EEB7A3-AAEE-499F-B484-0C007F6ACA04}"/>
              </a:ext>
            </a:extLst>
          </p:cNvPr>
          <p:cNvSpPr/>
          <p:nvPr/>
        </p:nvSpPr>
        <p:spPr>
          <a:xfrm>
            <a:off x="5163914" y="2704580"/>
            <a:ext cx="396164" cy="592035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9FC9C8-2888-418A-8ED3-795A3C61FF7C}"/>
              </a:ext>
            </a:extLst>
          </p:cNvPr>
          <p:cNvSpPr txBox="1"/>
          <p:nvPr/>
        </p:nvSpPr>
        <p:spPr bwMode="auto">
          <a:xfrm>
            <a:off x="5982917" y="1887354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7C243D-8B52-49FA-B754-E45B42FE85B7}"/>
              </a:ext>
            </a:extLst>
          </p:cNvPr>
          <p:cNvSpPr txBox="1"/>
          <p:nvPr/>
        </p:nvSpPr>
        <p:spPr bwMode="auto">
          <a:xfrm>
            <a:off x="5982917" y="2860798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8D82FC-5D13-481C-A4B9-4E126E1A4FAB}"/>
              </a:ext>
            </a:extLst>
          </p:cNvPr>
          <p:cNvSpPr txBox="1"/>
          <p:nvPr/>
        </p:nvSpPr>
        <p:spPr bwMode="auto">
          <a:xfrm>
            <a:off x="5982917" y="383424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8D6575-F0AE-47FF-94CD-8CF98F4E27A7}"/>
              </a:ext>
            </a:extLst>
          </p:cNvPr>
          <p:cNvSpPr txBox="1"/>
          <p:nvPr/>
        </p:nvSpPr>
        <p:spPr bwMode="auto">
          <a:xfrm>
            <a:off x="5982917" y="4807686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DC54C4-EBCF-494D-B2C9-1DF3D190D837}"/>
              </a:ext>
            </a:extLst>
          </p:cNvPr>
          <p:cNvSpPr txBox="1"/>
          <p:nvPr/>
        </p:nvSpPr>
        <p:spPr bwMode="auto">
          <a:xfrm>
            <a:off x="5982917" y="578113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67C84B6-2BD5-4E81-9844-92A2075EBDD8}"/>
              </a:ext>
            </a:extLst>
          </p:cNvPr>
          <p:cNvSpPr/>
          <p:nvPr/>
        </p:nvSpPr>
        <p:spPr>
          <a:xfrm>
            <a:off x="4945376" y="4031050"/>
            <a:ext cx="2301250" cy="198383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own Arrow 4">
            <a:extLst>
              <a:ext uri="{FF2B5EF4-FFF2-40B4-BE49-F238E27FC236}">
                <a16:creationId xmlns:a16="http://schemas.microsoft.com/office/drawing/2014/main" id="{C75A8220-1F6B-45BA-B4D6-415A57E3339D}"/>
              </a:ext>
            </a:extLst>
          </p:cNvPr>
          <p:cNvSpPr/>
          <p:nvPr/>
        </p:nvSpPr>
        <p:spPr>
          <a:xfrm rot="10800000">
            <a:off x="9170354" y="3173523"/>
            <a:ext cx="2087994" cy="2841363"/>
          </a:xfrm>
          <a:prstGeom prst="downArrow">
            <a:avLst>
              <a:gd name="adj1" fmla="val 73536"/>
              <a:gd name="adj2" fmla="val 5466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CC0D0A-002C-4E00-B5E4-858DAF69C8DC}"/>
              </a:ext>
            </a:extLst>
          </p:cNvPr>
          <p:cNvSpPr/>
          <p:nvPr/>
        </p:nvSpPr>
        <p:spPr>
          <a:xfrm rot="-720000">
            <a:off x="786000" y="3886889"/>
            <a:ext cx="10620000" cy="10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own Arrow 6">
            <a:extLst>
              <a:ext uri="{FF2B5EF4-FFF2-40B4-BE49-F238E27FC236}">
                <a16:creationId xmlns:a16="http://schemas.microsoft.com/office/drawing/2014/main" id="{2C25535F-E7DD-4259-8671-0F467387A270}"/>
              </a:ext>
            </a:extLst>
          </p:cNvPr>
          <p:cNvSpPr/>
          <p:nvPr/>
        </p:nvSpPr>
        <p:spPr>
          <a:xfrm>
            <a:off x="951752" y="1869105"/>
            <a:ext cx="2087994" cy="2841363"/>
          </a:xfrm>
          <a:prstGeom prst="downArrow">
            <a:avLst>
              <a:gd name="adj1" fmla="val 73536"/>
              <a:gd name="adj2" fmla="val 54666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95E7A8-8393-4442-91A3-8A0827C3F4BC}"/>
              </a:ext>
            </a:extLst>
          </p:cNvPr>
          <p:cNvGrpSpPr/>
          <p:nvPr/>
        </p:nvGrpSpPr>
        <p:grpSpPr>
          <a:xfrm>
            <a:off x="1346230" y="1977740"/>
            <a:ext cx="1296144" cy="1655429"/>
            <a:chOff x="2079598" y="4324401"/>
            <a:chExt cx="3303211" cy="16554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05F22C-B3ED-44C7-B3B0-47FADF6B572A}"/>
                </a:ext>
              </a:extLst>
            </p:cNvPr>
            <p:cNvSpPr txBox="1"/>
            <p:nvPr/>
          </p:nvSpPr>
          <p:spPr>
            <a:xfrm>
              <a:off x="2098434" y="4594835"/>
              <a:ext cx="32557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9CECA6-A3C3-4086-B1F7-8CF17418FDCB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3FA856-76C7-4C89-808A-204D47B3FA3D}"/>
              </a:ext>
            </a:extLst>
          </p:cNvPr>
          <p:cNvGrpSpPr/>
          <p:nvPr/>
        </p:nvGrpSpPr>
        <p:grpSpPr>
          <a:xfrm>
            <a:off x="9574735" y="4241768"/>
            <a:ext cx="1296144" cy="1655429"/>
            <a:chOff x="2079598" y="4324401"/>
            <a:chExt cx="3303211" cy="16554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326916-8974-4602-BF54-D06C739036A9}"/>
                </a:ext>
              </a:extLst>
            </p:cNvPr>
            <p:cNvSpPr txBox="1"/>
            <p:nvPr/>
          </p:nvSpPr>
          <p:spPr>
            <a:xfrm>
              <a:off x="2098434" y="4594835"/>
              <a:ext cx="32557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496F4B-82D4-4E6F-A8E6-C0A49B0D9891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890CA2F0-9606-427D-BDC5-ADF90DE72CE2}"/>
              </a:ext>
            </a:extLst>
          </p:cNvPr>
          <p:cNvSpPr/>
          <p:nvPr/>
        </p:nvSpPr>
        <p:spPr>
          <a:xfrm rot="10800000">
            <a:off x="4945376" y="1830424"/>
            <a:ext cx="2301250" cy="198383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581DEA-1710-480A-95F3-08BDCAB22900}"/>
              </a:ext>
            </a:extLst>
          </p:cNvPr>
          <p:cNvGrpSpPr/>
          <p:nvPr/>
        </p:nvGrpSpPr>
        <p:grpSpPr>
          <a:xfrm>
            <a:off x="8034939" y="1826628"/>
            <a:ext cx="2236415" cy="1113093"/>
            <a:chOff x="2079598" y="4324401"/>
            <a:chExt cx="3476763" cy="111309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B9FDE3-AD7D-4F57-B083-EF27C3BABB76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8EBE8A-4153-46B6-AD86-428966FAB349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A63BE5-D53B-4478-A17C-D0AD0944C896}"/>
              </a:ext>
            </a:extLst>
          </p:cNvPr>
          <p:cNvGrpSpPr/>
          <p:nvPr/>
        </p:nvGrpSpPr>
        <p:grpSpPr>
          <a:xfrm>
            <a:off x="1996412" y="4947183"/>
            <a:ext cx="2236415" cy="1113093"/>
            <a:chOff x="2079598" y="4324401"/>
            <a:chExt cx="3476763" cy="111309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55B0D8-25FC-4200-9D24-54FBF2F641A3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224B90-EE2A-4454-A938-B3C44F837C35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ectangle 36">
            <a:extLst>
              <a:ext uri="{FF2B5EF4-FFF2-40B4-BE49-F238E27FC236}">
                <a16:creationId xmlns:a16="http://schemas.microsoft.com/office/drawing/2014/main" id="{370A84E5-2E85-490D-B01C-6EFF09826846}"/>
              </a:ext>
            </a:extLst>
          </p:cNvPr>
          <p:cNvSpPr/>
          <p:nvPr/>
        </p:nvSpPr>
        <p:spPr>
          <a:xfrm>
            <a:off x="5867423" y="5006062"/>
            <a:ext cx="475255" cy="39727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9646A34-8132-448D-9E0A-80F9C1003608}"/>
              </a:ext>
            </a:extLst>
          </p:cNvPr>
          <p:cNvSpPr/>
          <p:nvPr/>
        </p:nvSpPr>
        <p:spPr>
          <a:xfrm>
            <a:off x="5826598" y="2429948"/>
            <a:ext cx="538804" cy="35411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A6E380E7-3F4F-4C2C-B895-2747AF883216}"/>
              </a:ext>
            </a:extLst>
          </p:cNvPr>
          <p:cNvSpPr/>
          <p:nvPr/>
        </p:nvSpPr>
        <p:spPr>
          <a:xfrm flipH="1">
            <a:off x="919808" y="4110433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E9162ECE-D34F-432D-ACF5-931E4DD69071}"/>
              </a:ext>
            </a:extLst>
          </p:cNvPr>
          <p:cNvSpPr/>
          <p:nvPr/>
        </p:nvSpPr>
        <p:spPr>
          <a:xfrm flipH="1">
            <a:off x="919807" y="4033932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15A1FACE-F6C1-4E60-A785-5648B3F45911}"/>
              </a:ext>
            </a:extLst>
          </p:cNvPr>
          <p:cNvSpPr/>
          <p:nvPr/>
        </p:nvSpPr>
        <p:spPr>
          <a:xfrm flipH="1">
            <a:off x="6162767" y="4110433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F4498E89-983E-4F9C-90E8-1F883AAD4EEB}"/>
              </a:ext>
            </a:extLst>
          </p:cNvPr>
          <p:cNvSpPr/>
          <p:nvPr/>
        </p:nvSpPr>
        <p:spPr>
          <a:xfrm flipH="1">
            <a:off x="6162766" y="4033932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F65924B2-EEDF-4ACF-9ECD-5E448D77B348}"/>
              </a:ext>
            </a:extLst>
          </p:cNvPr>
          <p:cNvSpPr/>
          <p:nvPr/>
        </p:nvSpPr>
        <p:spPr>
          <a:xfrm flipH="1">
            <a:off x="4415114" y="4110433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2516E9E2-E326-4F27-8D8B-D5B17A075BDD}"/>
              </a:ext>
            </a:extLst>
          </p:cNvPr>
          <p:cNvSpPr/>
          <p:nvPr/>
        </p:nvSpPr>
        <p:spPr>
          <a:xfrm flipH="1">
            <a:off x="4415113" y="4033932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6A20EEA4-BD1A-4E66-8FAA-3C82C3CC0FEE}"/>
              </a:ext>
            </a:extLst>
          </p:cNvPr>
          <p:cNvSpPr/>
          <p:nvPr/>
        </p:nvSpPr>
        <p:spPr>
          <a:xfrm flipH="1">
            <a:off x="9658072" y="4110433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468FA55D-18F4-4C6F-AF3E-F96CC8750663}"/>
              </a:ext>
            </a:extLst>
          </p:cNvPr>
          <p:cNvSpPr/>
          <p:nvPr/>
        </p:nvSpPr>
        <p:spPr>
          <a:xfrm flipH="1">
            <a:off x="9658071" y="4033932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4F95F-D04E-46A5-AE22-B7F7A0886163}"/>
              </a:ext>
            </a:extLst>
          </p:cNvPr>
          <p:cNvSpPr txBox="1"/>
          <p:nvPr/>
        </p:nvSpPr>
        <p:spPr>
          <a:xfrm>
            <a:off x="1042252" y="4824531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19B0FF-51DE-4F49-ABE4-3D6D6B34DF0E}"/>
              </a:ext>
            </a:extLst>
          </p:cNvPr>
          <p:cNvSpPr txBox="1"/>
          <p:nvPr/>
        </p:nvSpPr>
        <p:spPr>
          <a:xfrm>
            <a:off x="6285211" y="4824531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CA1453-0BA6-4D4A-BA81-3433F63E2D20}"/>
              </a:ext>
            </a:extLst>
          </p:cNvPr>
          <p:cNvSpPr txBox="1"/>
          <p:nvPr/>
        </p:nvSpPr>
        <p:spPr>
          <a:xfrm>
            <a:off x="4537558" y="4824531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D85017-2492-4F79-9C40-E0D7FC675BCC}"/>
              </a:ext>
            </a:extLst>
          </p:cNvPr>
          <p:cNvSpPr txBox="1"/>
          <p:nvPr/>
        </p:nvSpPr>
        <p:spPr>
          <a:xfrm>
            <a:off x="9780515" y="4824531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ounded Rectangle 33">
            <a:extLst>
              <a:ext uri="{FF2B5EF4-FFF2-40B4-BE49-F238E27FC236}">
                <a16:creationId xmlns:a16="http://schemas.microsoft.com/office/drawing/2014/main" id="{F34FF8C5-65E0-4651-8965-FC177E343683}"/>
              </a:ext>
            </a:extLst>
          </p:cNvPr>
          <p:cNvSpPr/>
          <p:nvPr/>
        </p:nvSpPr>
        <p:spPr>
          <a:xfrm flipH="1">
            <a:off x="2667461" y="4110433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B4063CBC-3DEE-4875-980D-D1A5CAA058A1}"/>
              </a:ext>
            </a:extLst>
          </p:cNvPr>
          <p:cNvSpPr/>
          <p:nvPr/>
        </p:nvSpPr>
        <p:spPr>
          <a:xfrm flipH="1">
            <a:off x="2667460" y="4033932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0EA91D-DFA6-4EE5-852F-1ADB76EA8619}"/>
              </a:ext>
            </a:extLst>
          </p:cNvPr>
          <p:cNvSpPr txBox="1"/>
          <p:nvPr/>
        </p:nvSpPr>
        <p:spPr>
          <a:xfrm>
            <a:off x="2789905" y="4824531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그룹 2">
            <a:extLst>
              <a:ext uri="{FF2B5EF4-FFF2-40B4-BE49-F238E27FC236}">
                <a16:creationId xmlns:a16="http://schemas.microsoft.com/office/drawing/2014/main" id="{343A23D4-6311-47AC-8323-2FB376A8F5A7}"/>
              </a:ext>
            </a:extLst>
          </p:cNvPr>
          <p:cNvGrpSpPr/>
          <p:nvPr/>
        </p:nvGrpSpPr>
        <p:grpSpPr>
          <a:xfrm>
            <a:off x="924356" y="1732086"/>
            <a:ext cx="10332638" cy="2200190"/>
            <a:chOff x="1287363" y="1734398"/>
            <a:chExt cx="9237350" cy="1966965"/>
          </a:xfrm>
        </p:grpSpPr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02751EFF-BBE3-4D53-97B9-B40BF18582A6}"/>
                </a:ext>
              </a:extLst>
            </p:cNvPr>
            <p:cNvSpPr/>
            <p:nvPr/>
          </p:nvSpPr>
          <p:spPr>
            <a:xfrm rot="5400000">
              <a:off x="7520905" y="1776216"/>
              <a:ext cx="1448756" cy="240153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Oval 21">
              <a:extLst>
                <a:ext uri="{FF2B5EF4-FFF2-40B4-BE49-F238E27FC236}">
                  <a16:creationId xmlns:a16="http://schemas.microsoft.com/office/drawing/2014/main" id="{A8450496-E695-47FB-AF09-5EC7098B5355}"/>
                </a:ext>
              </a:extLst>
            </p:cNvPr>
            <p:cNvSpPr/>
            <p:nvPr/>
          </p:nvSpPr>
          <p:spPr>
            <a:xfrm rot="10800000">
              <a:off x="9095281" y="1749237"/>
              <a:ext cx="1429432" cy="1952126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ACC16896-051A-4FC1-882A-933E6C375320}"/>
                </a:ext>
              </a:extLst>
            </p:cNvPr>
            <p:cNvSpPr/>
            <p:nvPr/>
          </p:nvSpPr>
          <p:spPr>
            <a:xfrm rot="5400000">
              <a:off x="4404964" y="1766586"/>
              <a:ext cx="1448756" cy="240153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367B091-6B45-4E2F-856B-9287702AFEBD}"/>
                </a:ext>
              </a:extLst>
            </p:cNvPr>
            <p:cNvSpPr/>
            <p:nvPr/>
          </p:nvSpPr>
          <p:spPr>
            <a:xfrm rot="16200000">
              <a:off x="1526029" y="2004312"/>
              <a:ext cx="1448756" cy="1926087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F3132E41-7278-49BA-8E24-89427EA9F6A0}"/>
                </a:ext>
              </a:extLst>
            </p:cNvPr>
            <p:cNvSpPr/>
            <p:nvPr/>
          </p:nvSpPr>
          <p:spPr>
            <a:xfrm rot="10800000">
              <a:off x="2858124" y="1734398"/>
              <a:ext cx="1429432" cy="1952126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DB7A79A9-30FA-4C3B-A6D3-318A964C0AB8}"/>
                </a:ext>
              </a:extLst>
            </p:cNvPr>
            <p:cNvSpPr/>
            <p:nvPr/>
          </p:nvSpPr>
          <p:spPr>
            <a:xfrm rot="10800000">
              <a:off x="5982976" y="1734447"/>
              <a:ext cx="1429432" cy="1952078"/>
            </a:xfrm>
            <a:custGeom>
              <a:avLst/>
              <a:gdLst/>
              <a:ahLst/>
              <a:cxnLst/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967858"/>
                  </a:lnTo>
                  <a:cubicBezTo>
                    <a:pt x="41554" y="991928"/>
                    <a:pt x="89878" y="1005545"/>
                    <a:pt x="141381" y="1005545"/>
                  </a:cubicBezTo>
                  <a:cubicBezTo>
                    <a:pt x="299311" y="1005545"/>
                    <a:pt x="427338" y="877515"/>
                    <a:pt x="427338" y="719582"/>
                  </a:cubicBezTo>
                  <a:cubicBezTo>
                    <a:pt x="427338" y="561649"/>
                    <a:pt x="299311" y="433619"/>
                    <a:pt x="141381" y="433619"/>
                  </a:cubicBezTo>
                  <a:cubicBezTo>
                    <a:pt x="89878" y="433619"/>
                    <a:pt x="41554" y="447235"/>
                    <a:pt x="0" y="471304"/>
                  </a:cubicBez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579AAA-4358-428B-A44F-DE446A60BB80}"/>
                </a:ext>
              </a:extLst>
            </p:cNvPr>
            <p:cNvSpPr txBox="1"/>
            <p:nvPr/>
          </p:nvSpPr>
          <p:spPr>
            <a:xfrm>
              <a:off x="1331323" y="280770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8E43F4-C5A0-4350-8A93-8A355B42C14C}"/>
                </a:ext>
              </a:extLst>
            </p:cNvPr>
            <p:cNvSpPr txBox="1"/>
            <p:nvPr/>
          </p:nvSpPr>
          <p:spPr>
            <a:xfrm>
              <a:off x="2896441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0CC712D-E1EB-44BA-86AF-B84947C27384}"/>
                </a:ext>
              </a:extLst>
            </p:cNvPr>
            <p:cNvSpPr txBox="1"/>
            <p:nvPr/>
          </p:nvSpPr>
          <p:spPr>
            <a:xfrm>
              <a:off x="4461559" y="280770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ADF351-DB43-4266-98D8-5D9B4300E3F8}"/>
                </a:ext>
              </a:extLst>
            </p:cNvPr>
            <p:cNvSpPr txBox="1"/>
            <p:nvPr/>
          </p:nvSpPr>
          <p:spPr>
            <a:xfrm>
              <a:off x="7570001" y="279807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0095983-166D-4151-873C-71C6DA7A26EA}"/>
                </a:ext>
              </a:extLst>
            </p:cNvPr>
            <p:cNvSpPr txBox="1"/>
            <p:nvPr/>
          </p:nvSpPr>
          <p:spPr>
            <a:xfrm>
              <a:off x="6024812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74A1A7-2128-4B69-97D6-BA74F9D83E5C}"/>
                </a:ext>
              </a:extLst>
            </p:cNvPr>
            <p:cNvSpPr txBox="1"/>
            <p:nvPr/>
          </p:nvSpPr>
          <p:spPr>
            <a:xfrm>
              <a:off x="9153183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12">
            <a:extLst>
              <a:ext uri="{FF2B5EF4-FFF2-40B4-BE49-F238E27FC236}">
                <a16:creationId xmlns:a16="http://schemas.microsoft.com/office/drawing/2014/main" id="{3C56589B-190D-474E-B587-8759836CB9FB}"/>
              </a:ext>
            </a:extLst>
          </p:cNvPr>
          <p:cNvSpPr/>
          <p:nvPr/>
        </p:nvSpPr>
        <p:spPr>
          <a:xfrm flipH="1">
            <a:off x="7910420" y="4110433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ounded Rectangle 8">
            <a:extLst>
              <a:ext uri="{FF2B5EF4-FFF2-40B4-BE49-F238E27FC236}">
                <a16:creationId xmlns:a16="http://schemas.microsoft.com/office/drawing/2014/main" id="{A762F1BE-F1B7-4218-8662-D608C7ACA175}"/>
              </a:ext>
            </a:extLst>
          </p:cNvPr>
          <p:cNvSpPr/>
          <p:nvPr/>
        </p:nvSpPr>
        <p:spPr>
          <a:xfrm flipH="1">
            <a:off x="7910419" y="4033932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D317A8-FE16-4452-ADD1-C9CDAB50EE91}"/>
              </a:ext>
            </a:extLst>
          </p:cNvPr>
          <p:cNvSpPr txBox="1"/>
          <p:nvPr/>
        </p:nvSpPr>
        <p:spPr>
          <a:xfrm>
            <a:off x="8032864" y="4824531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Rounded Rectangle 32">
            <a:extLst>
              <a:ext uri="{FF2B5EF4-FFF2-40B4-BE49-F238E27FC236}">
                <a16:creationId xmlns:a16="http://schemas.microsoft.com/office/drawing/2014/main" id="{D40905B2-EC41-412B-87FF-535FD43B94B2}"/>
              </a:ext>
            </a:extLst>
          </p:cNvPr>
          <p:cNvSpPr/>
          <p:nvPr/>
        </p:nvSpPr>
        <p:spPr>
          <a:xfrm>
            <a:off x="1533787" y="418011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02957B96-2CA8-4C45-8832-1A5B5557F510}"/>
              </a:ext>
            </a:extLst>
          </p:cNvPr>
          <p:cNvSpPr/>
          <p:nvPr/>
        </p:nvSpPr>
        <p:spPr>
          <a:xfrm rot="2700000">
            <a:off x="3368740" y="407506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D590997F-EBFA-4A21-A1F5-F306BAF1655D}"/>
              </a:ext>
            </a:extLst>
          </p:cNvPr>
          <p:cNvSpPr/>
          <p:nvPr/>
        </p:nvSpPr>
        <p:spPr>
          <a:xfrm flipH="1">
            <a:off x="6784188" y="416721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69ACB6D5-7ECE-4A66-A892-4B41D7D37D61}"/>
              </a:ext>
            </a:extLst>
          </p:cNvPr>
          <p:cNvSpPr/>
          <p:nvPr/>
        </p:nvSpPr>
        <p:spPr>
          <a:xfrm>
            <a:off x="10280124" y="416721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E5D7930A-076C-4AB7-9F5D-ACED105D16B1}"/>
              </a:ext>
            </a:extLst>
          </p:cNvPr>
          <p:cNvSpPr/>
          <p:nvPr/>
        </p:nvSpPr>
        <p:spPr>
          <a:xfrm>
            <a:off x="4985032" y="418011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자유형 151">
            <a:extLst>
              <a:ext uri="{FF2B5EF4-FFF2-40B4-BE49-F238E27FC236}">
                <a16:creationId xmlns:a16="http://schemas.microsoft.com/office/drawing/2014/main" id="{B44E430F-BD33-4C33-B673-0D72BEE3CCE2}"/>
              </a:ext>
            </a:extLst>
          </p:cNvPr>
          <p:cNvSpPr/>
          <p:nvPr/>
        </p:nvSpPr>
        <p:spPr>
          <a:xfrm>
            <a:off x="8520054" y="4146238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F513F-1A18-4CB1-948C-B2991B3942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9611A73-C02B-448B-8795-F45EC8431F00}"/>
              </a:ext>
            </a:extLst>
          </p:cNvPr>
          <p:cNvSpPr/>
          <p:nvPr/>
        </p:nvSpPr>
        <p:spPr>
          <a:xfrm rot="5400000" flipV="1">
            <a:off x="6426438" y="0"/>
            <a:ext cx="5765562" cy="576556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649043-3C96-40D2-82C8-6F5BC7E99E75}"/>
              </a:ext>
            </a:extLst>
          </p:cNvPr>
          <p:cNvSpPr txBox="1"/>
          <p:nvPr/>
        </p:nvSpPr>
        <p:spPr>
          <a:xfrm>
            <a:off x="696232" y="280428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accent1"/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8D301-3812-46DE-B9FE-186A506EF664}"/>
              </a:ext>
            </a:extLst>
          </p:cNvPr>
          <p:cNvSpPr txBox="1"/>
          <p:nvPr/>
        </p:nvSpPr>
        <p:spPr>
          <a:xfrm>
            <a:off x="8567303" y="747908"/>
            <a:ext cx="2928465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자유형: 도형 13">
            <a:extLst>
              <a:ext uri="{FF2B5EF4-FFF2-40B4-BE49-F238E27FC236}">
                <a16:creationId xmlns:a16="http://schemas.microsoft.com/office/drawing/2014/main" id="{332A9D14-C6CC-48BE-89A7-BF94B21926E8}"/>
              </a:ext>
            </a:extLst>
          </p:cNvPr>
          <p:cNvSpPr/>
          <p:nvPr/>
        </p:nvSpPr>
        <p:spPr>
          <a:xfrm>
            <a:off x="9015004" y="61337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A70105-3EDC-4703-B06A-8F561353990D}"/>
              </a:ext>
            </a:extLst>
          </p:cNvPr>
          <p:cNvSpPr txBox="1"/>
          <p:nvPr/>
        </p:nvSpPr>
        <p:spPr>
          <a:xfrm>
            <a:off x="4707476" y="6105931"/>
            <a:ext cx="68350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AD287C-3F4E-408A-8280-0F78B175DF02}"/>
              </a:ext>
            </a:extLst>
          </p:cNvPr>
          <p:cNvGrpSpPr/>
          <p:nvPr/>
        </p:nvGrpSpPr>
        <p:grpSpPr>
          <a:xfrm>
            <a:off x="1062690" y="1821838"/>
            <a:ext cx="1812725" cy="1615280"/>
            <a:chOff x="1115616" y="2394020"/>
            <a:chExt cx="2449476" cy="2182675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733BEF1F-DFA7-4144-AB33-0FC9A21A59C4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F55D1B-A776-44E9-BE4E-F82F1A019CF6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FCD1FA0-B708-4B3E-A2FA-E0D9972D288E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2B3F11B8-82E0-4F43-A6CD-87CF851DF0A9}"/>
              </a:ext>
            </a:extLst>
          </p:cNvPr>
          <p:cNvSpPr/>
          <p:nvPr/>
        </p:nvSpPr>
        <p:spPr>
          <a:xfrm>
            <a:off x="931985" y="3625022"/>
            <a:ext cx="2074135" cy="2272130"/>
          </a:xfrm>
          <a:prstGeom prst="rect">
            <a:avLst/>
          </a:prstGeom>
          <a:solidFill>
            <a:schemeClr val="accent1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CAEAA7-B241-4497-BBE4-C77E5C57B2E9}"/>
              </a:ext>
            </a:extLst>
          </p:cNvPr>
          <p:cNvSpPr txBox="1"/>
          <p:nvPr/>
        </p:nvSpPr>
        <p:spPr>
          <a:xfrm>
            <a:off x="1135063" y="2595121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그룹 3">
            <a:extLst>
              <a:ext uri="{FF2B5EF4-FFF2-40B4-BE49-F238E27FC236}">
                <a16:creationId xmlns:a16="http://schemas.microsoft.com/office/drawing/2014/main" id="{CB9C9F13-A6D7-46FD-8771-12215285E45B}"/>
              </a:ext>
            </a:extLst>
          </p:cNvPr>
          <p:cNvGrpSpPr/>
          <p:nvPr/>
        </p:nvGrpSpPr>
        <p:grpSpPr>
          <a:xfrm>
            <a:off x="1134631" y="3808921"/>
            <a:ext cx="1668843" cy="1921124"/>
            <a:chOff x="1134630" y="3808919"/>
            <a:chExt cx="1668843" cy="19211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E3FD59-78B6-4F7B-AC10-41680954D423}"/>
                </a:ext>
              </a:extLst>
            </p:cNvPr>
            <p:cNvSpPr txBox="1"/>
            <p:nvPr/>
          </p:nvSpPr>
          <p:spPr>
            <a:xfrm>
              <a:off x="1139162" y="4160383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A99998-483A-4E79-A8F7-D493DEC95371}"/>
                </a:ext>
              </a:extLst>
            </p:cNvPr>
            <p:cNvSpPr txBox="1"/>
            <p:nvPr/>
          </p:nvSpPr>
          <p:spPr>
            <a:xfrm>
              <a:off x="1134630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704A1A-AF34-4522-839A-CBE91C2580FC}"/>
              </a:ext>
            </a:extLst>
          </p:cNvPr>
          <p:cNvGrpSpPr/>
          <p:nvPr/>
        </p:nvGrpSpPr>
        <p:grpSpPr>
          <a:xfrm>
            <a:off x="3848221" y="1821838"/>
            <a:ext cx="1812725" cy="1615280"/>
            <a:chOff x="1115616" y="2394020"/>
            <a:chExt cx="2449476" cy="2182675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4209BBC6-F068-43EB-A85F-FBC71126AB9A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CFD3B9F-35AC-4B33-8A81-5A933DA17A5E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173256C-FAC9-4DD7-BF33-A41EAA67FE04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Rounded Rectangle 105">
            <a:extLst>
              <a:ext uri="{FF2B5EF4-FFF2-40B4-BE49-F238E27FC236}">
                <a16:creationId xmlns:a16="http://schemas.microsoft.com/office/drawing/2014/main" id="{8E9A9252-018E-443A-B3EE-24FEA53B608C}"/>
              </a:ext>
            </a:extLst>
          </p:cNvPr>
          <p:cNvSpPr/>
          <p:nvPr/>
        </p:nvSpPr>
        <p:spPr>
          <a:xfrm>
            <a:off x="3717516" y="3625022"/>
            <a:ext cx="2074135" cy="2272130"/>
          </a:xfrm>
          <a:prstGeom prst="rect">
            <a:avLst/>
          </a:prstGeom>
          <a:solidFill>
            <a:schemeClr val="accent2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C6F85-68DC-4FA4-80FB-C0F5DCCCA8EE}"/>
              </a:ext>
            </a:extLst>
          </p:cNvPr>
          <p:cNvSpPr txBox="1"/>
          <p:nvPr/>
        </p:nvSpPr>
        <p:spPr>
          <a:xfrm>
            <a:off x="3920594" y="2595121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그룹 4">
            <a:extLst>
              <a:ext uri="{FF2B5EF4-FFF2-40B4-BE49-F238E27FC236}">
                <a16:creationId xmlns:a16="http://schemas.microsoft.com/office/drawing/2014/main" id="{10BFB634-6343-4D6A-9D47-9DC49586D76E}"/>
              </a:ext>
            </a:extLst>
          </p:cNvPr>
          <p:cNvGrpSpPr/>
          <p:nvPr/>
        </p:nvGrpSpPr>
        <p:grpSpPr>
          <a:xfrm>
            <a:off x="3920162" y="3808921"/>
            <a:ext cx="1668843" cy="1921124"/>
            <a:chOff x="3920161" y="3808919"/>
            <a:chExt cx="1668843" cy="19211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436751-5FF5-40C0-9FA1-59D0DEED42EF}"/>
                </a:ext>
              </a:extLst>
            </p:cNvPr>
            <p:cNvSpPr txBox="1"/>
            <p:nvPr/>
          </p:nvSpPr>
          <p:spPr>
            <a:xfrm>
              <a:off x="3924693" y="4160383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0166D4-C63D-4FF2-A2F4-51E2470E425A}"/>
                </a:ext>
              </a:extLst>
            </p:cNvPr>
            <p:cNvSpPr txBox="1"/>
            <p:nvPr/>
          </p:nvSpPr>
          <p:spPr>
            <a:xfrm>
              <a:off x="3920161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10FA4DA-4E13-4F78-BC14-22A9877098DF}"/>
              </a:ext>
            </a:extLst>
          </p:cNvPr>
          <p:cNvGrpSpPr/>
          <p:nvPr/>
        </p:nvGrpSpPr>
        <p:grpSpPr>
          <a:xfrm>
            <a:off x="6633752" y="1821837"/>
            <a:ext cx="1812725" cy="1615280"/>
            <a:chOff x="1115616" y="2394020"/>
            <a:chExt cx="2449476" cy="2182675"/>
          </a:xfrm>
        </p:grpSpPr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8D482645-B8E2-4831-92D7-415D763AA2BB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AC2E527-2B1B-4525-BC75-AA7F64240A1D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4D6A77-00CC-42AB-82B7-C994D31415DF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5" name="Rounded Rectangle 142">
            <a:extLst>
              <a:ext uri="{FF2B5EF4-FFF2-40B4-BE49-F238E27FC236}">
                <a16:creationId xmlns:a16="http://schemas.microsoft.com/office/drawing/2014/main" id="{4D5E9D74-F957-457F-BF4E-F2FFDC331E91}"/>
              </a:ext>
            </a:extLst>
          </p:cNvPr>
          <p:cNvSpPr/>
          <p:nvPr/>
        </p:nvSpPr>
        <p:spPr>
          <a:xfrm>
            <a:off x="6503047" y="3625020"/>
            <a:ext cx="2074135" cy="2272130"/>
          </a:xfrm>
          <a:prstGeom prst="rect">
            <a:avLst/>
          </a:prstGeom>
          <a:solidFill>
            <a:schemeClr val="accent3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435A51-1336-4532-8BDF-354EB4671316}"/>
              </a:ext>
            </a:extLst>
          </p:cNvPr>
          <p:cNvSpPr txBox="1"/>
          <p:nvPr/>
        </p:nvSpPr>
        <p:spPr>
          <a:xfrm>
            <a:off x="6706125" y="2595120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5">
            <a:extLst>
              <a:ext uri="{FF2B5EF4-FFF2-40B4-BE49-F238E27FC236}">
                <a16:creationId xmlns:a16="http://schemas.microsoft.com/office/drawing/2014/main" id="{A219F31D-2CBA-4E7B-8F91-FCB6E1204615}"/>
              </a:ext>
            </a:extLst>
          </p:cNvPr>
          <p:cNvGrpSpPr/>
          <p:nvPr/>
        </p:nvGrpSpPr>
        <p:grpSpPr>
          <a:xfrm>
            <a:off x="6705693" y="3808919"/>
            <a:ext cx="1668843" cy="1921123"/>
            <a:chOff x="6705692" y="3808919"/>
            <a:chExt cx="1668843" cy="192112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355E6D-A483-485D-9977-255BE868D3F7}"/>
                </a:ext>
              </a:extLst>
            </p:cNvPr>
            <p:cNvSpPr txBox="1"/>
            <p:nvPr/>
          </p:nvSpPr>
          <p:spPr>
            <a:xfrm>
              <a:off x="6710224" y="4160382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52CD6F-E190-41F0-B83B-FC65E1233910}"/>
                </a:ext>
              </a:extLst>
            </p:cNvPr>
            <p:cNvSpPr txBox="1"/>
            <p:nvPr/>
          </p:nvSpPr>
          <p:spPr>
            <a:xfrm>
              <a:off x="6705692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15627B4-E3A2-4B8F-BF7E-E7DEDD4400B9}"/>
              </a:ext>
            </a:extLst>
          </p:cNvPr>
          <p:cNvGrpSpPr/>
          <p:nvPr/>
        </p:nvGrpSpPr>
        <p:grpSpPr>
          <a:xfrm>
            <a:off x="9419282" y="1821837"/>
            <a:ext cx="1812725" cy="1615280"/>
            <a:chOff x="1115616" y="2394020"/>
            <a:chExt cx="2449476" cy="2182675"/>
          </a:xfrm>
        </p:grpSpPr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56BB7678-CDC9-4D0A-8C11-07E58BAFB9BA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AC3DEC5-A6D2-4703-9F04-9BAF637729CA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949D332-8BEC-46B6-9158-53A90A300240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4" name="Rounded Rectangle 152">
            <a:extLst>
              <a:ext uri="{FF2B5EF4-FFF2-40B4-BE49-F238E27FC236}">
                <a16:creationId xmlns:a16="http://schemas.microsoft.com/office/drawing/2014/main" id="{E7AC749C-7CB5-468C-9FC9-19738288543A}"/>
              </a:ext>
            </a:extLst>
          </p:cNvPr>
          <p:cNvSpPr/>
          <p:nvPr/>
        </p:nvSpPr>
        <p:spPr>
          <a:xfrm>
            <a:off x="9288577" y="3625020"/>
            <a:ext cx="2074135" cy="2272130"/>
          </a:xfrm>
          <a:prstGeom prst="rect">
            <a:avLst/>
          </a:prstGeom>
          <a:solidFill>
            <a:schemeClr val="accent4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2C5B64-8489-4FED-A3C1-AC717994DF16}"/>
              </a:ext>
            </a:extLst>
          </p:cNvPr>
          <p:cNvSpPr txBox="1"/>
          <p:nvPr/>
        </p:nvSpPr>
        <p:spPr>
          <a:xfrm>
            <a:off x="9491655" y="2595120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그룹 6">
            <a:extLst>
              <a:ext uri="{FF2B5EF4-FFF2-40B4-BE49-F238E27FC236}">
                <a16:creationId xmlns:a16="http://schemas.microsoft.com/office/drawing/2014/main" id="{1ED0F31E-904A-4643-A684-83ABD9CE1F91}"/>
              </a:ext>
            </a:extLst>
          </p:cNvPr>
          <p:cNvGrpSpPr/>
          <p:nvPr/>
        </p:nvGrpSpPr>
        <p:grpSpPr>
          <a:xfrm>
            <a:off x="9491223" y="3808919"/>
            <a:ext cx="1668843" cy="1921123"/>
            <a:chOff x="9491222" y="3808919"/>
            <a:chExt cx="1668843" cy="192112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680F01D-F01B-4A3A-B009-048AC6E2A538}"/>
                </a:ext>
              </a:extLst>
            </p:cNvPr>
            <p:cNvSpPr txBox="1"/>
            <p:nvPr/>
          </p:nvSpPr>
          <p:spPr>
            <a:xfrm>
              <a:off x="9495754" y="4160382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317E551-195A-4000-B61D-33C817DD5D48}"/>
                </a:ext>
              </a:extLst>
            </p:cNvPr>
            <p:cNvSpPr txBox="1"/>
            <p:nvPr/>
          </p:nvSpPr>
          <p:spPr>
            <a:xfrm>
              <a:off x="9491222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Rectangle 30">
            <a:extLst>
              <a:ext uri="{FF2B5EF4-FFF2-40B4-BE49-F238E27FC236}">
                <a16:creationId xmlns:a16="http://schemas.microsoft.com/office/drawing/2014/main" id="{68CC3ED3-8F8A-4260-B5F2-6F518FBA33CD}"/>
              </a:ext>
            </a:extLst>
          </p:cNvPr>
          <p:cNvSpPr/>
          <p:nvPr/>
        </p:nvSpPr>
        <p:spPr>
          <a:xfrm>
            <a:off x="4614367" y="217542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7">
            <a:extLst>
              <a:ext uri="{FF2B5EF4-FFF2-40B4-BE49-F238E27FC236}">
                <a16:creationId xmlns:a16="http://schemas.microsoft.com/office/drawing/2014/main" id="{0E25318A-1CC5-4CF6-B8C5-441BACE66C47}"/>
              </a:ext>
            </a:extLst>
          </p:cNvPr>
          <p:cNvSpPr/>
          <p:nvPr/>
        </p:nvSpPr>
        <p:spPr>
          <a:xfrm>
            <a:off x="10141360" y="2166197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25">
            <a:extLst>
              <a:ext uri="{FF2B5EF4-FFF2-40B4-BE49-F238E27FC236}">
                <a16:creationId xmlns:a16="http://schemas.microsoft.com/office/drawing/2014/main" id="{4F045F15-D841-41F3-95FC-E63E0A737607}"/>
              </a:ext>
            </a:extLst>
          </p:cNvPr>
          <p:cNvSpPr/>
          <p:nvPr/>
        </p:nvSpPr>
        <p:spPr>
          <a:xfrm>
            <a:off x="7304938" y="2174782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CAE458B3-0E93-4683-9F22-52B1148E0BCA}"/>
              </a:ext>
            </a:extLst>
          </p:cNvPr>
          <p:cNvSpPr/>
          <p:nvPr/>
        </p:nvSpPr>
        <p:spPr>
          <a:xfrm>
            <a:off x="1761646" y="217308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F21AAF-BDFE-4E51-BBE4-85A9B884A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222298"/>
              </p:ext>
            </p:extLst>
          </p:nvPr>
        </p:nvGraphicFramePr>
        <p:xfrm>
          <a:off x="905608" y="2747964"/>
          <a:ext cx="10380784" cy="2595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93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A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B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D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F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6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G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7563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530973E-D00C-4D69-A172-BCDCF6DBC475}"/>
              </a:ext>
            </a:extLst>
          </p:cNvPr>
          <p:cNvSpPr txBox="1"/>
          <p:nvPr/>
        </p:nvSpPr>
        <p:spPr>
          <a:xfrm>
            <a:off x="1468316" y="5485801"/>
            <a:ext cx="934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 and Money. You can simply impress your audience and add a unique zing and appeal to your Reports and Presentations with our Templates.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83958-E691-494F-9D8F-98E10B8AADF6}"/>
              </a:ext>
            </a:extLst>
          </p:cNvPr>
          <p:cNvSpPr txBox="1"/>
          <p:nvPr/>
        </p:nvSpPr>
        <p:spPr>
          <a:xfrm>
            <a:off x="4076961" y="2363522"/>
            <a:ext cx="13681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1A4AC-FF2C-4898-92DC-B1CF6E3EE6F2}"/>
              </a:ext>
            </a:extLst>
          </p:cNvPr>
          <p:cNvSpPr txBox="1"/>
          <p:nvPr/>
        </p:nvSpPr>
        <p:spPr>
          <a:xfrm>
            <a:off x="5943860" y="2363522"/>
            <a:ext cx="13681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6F7BC9-368A-4A69-92E2-7C6D4DB4B6D7}"/>
              </a:ext>
            </a:extLst>
          </p:cNvPr>
          <p:cNvSpPr txBox="1"/>
          <p:nvPr/>
        </p:nvSpPr>
        <p:spPr>
          <a:xfrm>
            <a:off x="7810759" y="2363522"/>
            <a:ext cx="13681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A78B-0944-4F67-BB5C-D18C49D6BFCD}"/>
              </a:ext>
            </a:extLst>
          </p:cNvPr>
          <p:cNvSpPr txBox="1"/>
          <p:nvPr/>
        </p:nvSpPr>
        <p:spPr>
          <a:xfrm>
            <a:off x="9677658" y="2363522"/>
            <a:ext cx="13681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D9C8F886-4E56-430A-AD93-42E90A0FAC49}"/>
              </a:ext>
            </a:extLst>
          </p:cNvPr>
          <p:cNvSpPr/>
          <p:nvPr/>
        </p:nvSpPr>
        <p:spPr>
          <a:xfrm rot="2700000">
            <a:off x="6502070" y="1675656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1C371F-3297-4316-931D-B591A8C7800A}"/>
              </a:ext>
            </a:extLst>
          </p:cNvPr>
          <p:cNvSpPr/>
          <p:nvPr/>
        </p:nvSpPr>
        <p:spPr>
          <a:xfrm>
            <a:off x="4574586" y="1783099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41D8AA4D-C1CC-4C46-8AE4-608AE547CBC6}"/>
              </a:ext>
            </a:extLst>
          </p:cNvPr>
          <p:cNvSpPr/>
          <p:nvPr/>
        </p:nvSpPr>
        <p:spPr>
          <a:xfrm>
            <a:off x="8261671" y="1785033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id="{A08D0154-C006-4E94-B336-18E81BB92991}"/>
              </a:ext>
            </a:extLst>
          </p:cNvPr>
          <p:cNvSpPr>
            <a:spLocks noChangeAspect="1"/>
          </p:cNvSpPr>
          <p:nvPr/>
        </p:nvSpPr>
        <p:spPr>
          <a:xfrm>
            <a:off x="10135363" y="1751676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BB596D-449A-4648-B847-1B48574971E5}"/>
              </a:ext>
            </a:extLst>
          </p:cNvPr>
          <p:cNvSpPr txBox="1"/>
          <p:nvPr/>
        </p:nvSpPr>
        <p:spPr>
          <a:xfrm>
            <a:off x="8881273" y="610421"/>
            <a:ext cx="247619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A7CC8-055A-4471-BDC8-F8844658C793}"/>
              </a:ext>
            </a:extLst>
          </p:cNvPr>
          <p:cNvSpPr txBox="1"/>
          <p:nvPr/>
        </p:nvSpPr>
        <p:spPr>
          <a:xfrm>
            <a:off x="8077199" y="3867075"/>
            <a:ext cx="3280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9439EA0F-6945-4F62-9C93-321B437899E5}"/>
              </a:ext>
            </a:extLst>
          </p:cNvPr>
          <p:cNvSpPr txBox="1">
            <a:spLocks/>
          </p:cNvSpPr>
          <p:nvPr/>
        </p:nvSpPr>
        <p:spPr>
          <a:xfrm>
            <a:off x="8760035" y="5649582"/>
            <a:ext cx="2597428" cy="4320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E9549A-8BA4-4A10-8392-8B6FE10CC7E2}"/>
              </a:ext>
            </a:extLst>
          </p:cNvPr>
          <p:cNvGrpSpPr/>
          <p:nvPr/>
        </p:nvGrpSpPr>
        <p:grpSpPr>
          <a:xfrm>
            <a:off x="1370590" y="2323946"/>
            <a:ext cx="1538611" cy="2722412"/>
            <a:chOff x="1010876" y="2100869"/>
            <a:chExt cx="1538611" cy="2552035"/>
          </a:xfrm>
        </p:grpSpPr>
        <p:sp>
          <p:nvSpPr>
            <p:cNvPr id="4" name="Text Placeholder 2">
              <a:extLst>
                <a:ext uri="{FF2B5EF4-FFF2-40B4-BE49-F238E27FC236}">
                  <a16:creationId xmlns:a16="http://schemas.microsoft.com/office/drawing/2014/main" id="{CC871EED-B00E-4F7A-8AB0-C0EACE7FC954}"/>
                </a:ext>
              </a:extLst>
            </p:cNvPr>
            <p:cNvSpPr txBox="1">
              <a:spLocks/>
            </p:cNvSpPr>
            <p:nvPr/>
          </p:nvSpPr>
          <p:spPr>
            <a:xfrm>
              <a:off x="1010876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0913CE-5812-44E7-AE35-9D0B37282E70}"/>
                </a:ext>
              </a:extLst>
            </p:cNvPr>
            <p:cNvSpPr txBox="1"/>
            <p:nvPr/>
          </p:nvSpPr>
          <p:spPr>
            <a:xfrm>
              <a:off x="1010876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F35A639-8ED9-4620-982F-DA065569CCB2}"/>
              </a:ext>
            </a:extLst>
          </p:cNvPr>
          <p:cNvGrpSpPr/>
          <p:nvPr/>
        </p:nvGrpSpPr>
        <p:grpSpPr>
          <a:xfrm>
            <a:off x="3349603" y="2323946"/>
            <a:ext cx="1538611" cy="2722412"/>
            <a:chOff x="2853815" y="2100869"/>
            <a:chExt cx="1538611" cy="2552035"/>
          </a:xfrm>
        </p:grpSpPr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86411608-27E2-4EA3-B4D0-327CB048E36D}"/>
                </a:ext>
              </a:extLst>
            </p:cNvPr>
            <p:cNvSpPr txBox="1">
              <a:spLocks/>
            </p:cNvSpPr>
            <p:nvPr/>
          </p:nvSpPr>
          <p:spPr>
            <a:xfrm>
              <a:off x="285381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8E19E2-42A9-4373-B358-325E9F7142CA}"/>
                </a:ext>
              </a:extLst>
            </p:cNvPr>
            <p:cNvSpPr txBox="1"/>
            <p:nvPr/>
          </p:nvSpPr>
          <p:spPr>
            <a:xfrm>
              <a:off x="285381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1A2DE7C-7F6C-4858-ADAD-2EAE07040CB8}"/>
              </a:ext>
            </a:extLst>
          </p:cNvPr>
          <p:cNvGrpSpPr/>
          <p:nvPr/>
        </p:nvGrpSpPr>
        <p:grpSpPr>
          <a:xfrm>
            <a:off x="5332025" y="2326136"/>
            <a:ext cx="1538611" cy="2720223"/>
            <a:chOff x="4696755" y="2102767"/>
            <a:chExt cx="1538611" cy="2516451"/>
          </a:xfrm>
        </p:grpSpPr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D7E3E0D5-ABF8-45E7-B67D-734AA7834BC7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220397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29F7D2-7141-453B-B28F-AE2B50D8D30E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0F5C98-3052-4263-96DD-F95A81C9BC6B}"/>
              </a:ext>
            </a:extLst>
          </p:cNvPr>
          <p:cNvGrpSpPr/>
          <p:nvPr/>
        </p:nvGrpSpPr>
        <p:grpSpPr>
          <a:xfrm>
            <a:off x="7312859" y="2323946"/>
            <a:ext cx="1538611" cy="2722412"/>
            <a:chOff x="6539695" y="2100869"/>
            <a:chExt cx="1538611" cy="2552035"/>
          </a:xfrm>
        </p:grpSpPr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3657835D-D9D0-410A-88C5-349BCD18CFCE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AE1D27-6BEE-4505-8D98-F776B45F39C8}"/>
                </a:ext>
              </a:extLst>
            </p:cNvPr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E26C4415-42C1-48E9-840A-D171236EB4CE}"/>
              </a:ext>
            </a:extLst>
          </p:cNvPr>
          <p:cNvGrpSpPr/>
          <p:nvPr/>
        </p:nvGrpSpPr>
        <p:grpSpPr>
          <a:xfrm>
            <a:off x="9295711" y="2323946"/>
            <a:ext cx="1538611" cy="2722412"/>
            <a:chOff x="6539695" y="2100869"/>
            <a:chExt cx="1538611" cy="2552035"/>
          </a:xfrm>
        </p:grpSpPr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D062BD6C-5774-4934-87D1-ABCEF11A8FEB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A40C07-37F6-4002-84C1-AE7E8E76E19B}"/>
                </a:ext>
              </a:extLst>
            </p:cNvPr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48">
            <a:extLst>
              <a:ext uri="{FF2B5EF4-FFF2-40B4-BE49-F238E27FC236}">
                <a16:creationId xmlns:a16="http://schemas.microsoft.com/office/drawing/2014/main" id="{E2BE46BB-F353-4A68-BB4B-8ECB1988EE13}"/>
              </a:ext>
            </a:extLst>
          </p:cNvPr>
          <p:cNvGrpSpPr/>
          <p:nvPr/>
        </p:nvGrpSpPr>
        <p:grpSpPr>
          <a:xfrm>
            <a:off x="1095894" y="1839298"/>
            <a:ext cx="2088000" cy="3207061"/>
            <a:chOff x="10186395" y="2180322"/>
            <a:chExt cx="2088000" cy="3207061"/>
          </a:xfrm>
          <a:solidFill>
            <a:schemeClr val="accent6"/>
          </a:solidFill>
        </p:grpSpPr>
        <p:sp>
          <p:nvSpPr>
            <p:cNvPr id="19" name="막힌 원호 49">
              <a:extLst>
                <a:ext uri="{FF2B5EF4-FFF2-40B4-BE49-F238E27FC236}">
                  <a16:creationId xmlns:a16="http://schemas.microsoft.com/office/drawing/2014/main" id="{327CF95E-866F-4A55-9F50-2F9809E1FEAC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50">
              <a:extLst>
                <a:ext uri="{FF2B5EF4-FFF2-40B4-BE49-F238E27FC236}">
                  <a16:creationId xmlns:a16="http://schemas.microsoft.com/office/drawing/2014/main" id="{E98FA7B1-3543-4A5E-9C9D-356B5171528F}"/>
                </a:ext>
              </a:extLst>
            </p:cNvPr>
            <p:cNvSpPr/>
            <p:nvPr/>
          </p:nvSpPr>
          <p:spPr>
            <a:xfrm>
              <a:off x="10186395" y="3155383"/>
              <a:ext cx="108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직사각형 51">
              <a:extLst>
                <a:ext uri="{FF2B5EF4-FFF2-40B4-BE49-F238E27FC236}">
                  <a16:creationId xmlns:a16="http://schemas.microsoft.com/office/drawing/2014/main" id="{ED773C5C-7477-47CE-8218-8A6C5410F64D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2" name="그룹 64">
            <a:extLst>
              <a:ext uri="{FF2B5EF4-FFF2-40B4-BE49-F238E27FC236}">
                <a16:creationId xmlns:a16="http://schemas.microsoft.com/office/drawing/2014/main" id="{41C73B1B-9359-4B8C-9925-93A92817A6C0}"/>
              </a:ext>
            </a:extLst>
          </p:cNvPr>
          <p:cNvGrpSpPr/>
          <p:nvPr/>
        </p:nvGrpSpPr>
        <p:grpSpPr>
          <a:xfrm rot="10800000" flipH="1">
            <a:off x="3074908" y="2844927"/>
            <a:ext cx="2088000" cy="3207061"/>
            <a:chOff x="10186395" y="2180322"/>
            <a:chExt cx="2088000" cy="3207061"/>
          </a:xfrm>
          <a:solidFill>
            <a:schemeClr val="accent6"/>
          </a:solidFill>
        </p:grpSpPr>
        <p:sp>
          <p:nvSpPr>
            <p:cNvPr id="23" name="막힌 원호 65">
              <a:extLst>
                <a:ext uri="{FF2B5EF4-FFF2-40B4-BE49-F238E27FC236}">
                  <a16:creationId xmlns:a16="http://schemas.microsoft.com/office/drawing/2014/main" id="{87340205-8F5C-4D96-A3EC-0C2086CAA901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67">
              <a:extLst>
                <a:ext uri="{FF2B5EF4-FFF2-40B4-BE49-F238E27FC236}">
                  <a16:creationId xmlns:a16="http://schemas.microsoft.com/office/drawing/2014/main" id="{3509B9C3-78BE-4FCB-BC8F-AFC530E07134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그룹 68">
            <a:extLst>
              <a:ext uri="{FF2B5EF4-FFF2-40B4-BE49-F238E27FC236}">
                <a16:creationId xmlns:a16="http://schemas.microsoft.com/office/drawing/2014/main" id="{8D5E74A8-49B0-42FC-9F58-F71A1B8ABDD4}"/>
              </a:ext>
            </a:extLst>
          </p:cNvPr>
          <p:cNvGrpSpPr/>
          <p:nvPr/>
        </p:nvGrpSpPr>
        <p:grpSpPr>
          <a:xfrm>
            <a:off x="5057329" y="1839298"/>
            <a:ext cx="2088000" cy="3207061"/>
            <a:chOff x="10186395" y="2180322"/>
            <a:chExt cx="2088000" cy="3207061"/>
          </a:xfrm>
          <a:solidFill>
            <a:schemeClr val="accent6"/>
          </a:solidFill>
        </p:grpSpPr>
        <p:sp>
          <p:nvSpPr>
            <p:cNvPr id="26" name="막힌 원호 69">
              <a:extLst>
                <a:ext uri="{FF2B5EF4-FFF2-40B4-BE49-F238E27FC236}">
                  <a16:creationId xmlns:a16="http://schemas.microsoft.com/office/drawing/2014/main" id="{891C8AB0-0A18-4C7E-B35D-701C32E2454A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직사각형 71">
              <a:extLst>
                <a:ext uri="{FF2B5EF4-FFF2-40B4-BE49-F238E27FC236}">
                  <a16:creationId xmlns:a16="http://schemas.microsoft.com/office/drawing/2014/main" id="{276C5654-E3A8-4AEF-B5DB-06B283BA9681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8" name="그룹 72">
            <a:extLst>
              <a:ext uri="{FF2B5EF4-FFF2-40B4-BE49-F238E27FC236}">
                <a16:creationId xmlns:a16="http://schemas.microsoft.com/office/drawing/2014/main" id="{3CD40B26-7081-40DE-BBC4-AF7FF186FB2B}"/>
              </a:ext>
            </a:extLst>
          </p:cNvPr>
          <p:cNvGrpSpPr/>
          <p:nvPr/>
        </p:nvGrpSpPr>
        <p:grpSpPr>
          <a:xfrm rot="10800000" flipH="1">
            <a:off x="7038163" y="2844926"/>
            <a:ext cx="2088000" cy="3207061"/>
            <a:chOff x="10186395" y="2180322"/>
            <a:chExt cx="2088000" cy="3207061"/>
          </a:xfrm>
          <a:solidFill>
            <a:schemeClr val="accent6"/>
          </a:solidFill>
        </p:grpSpPr>
        <p:sp>
          <p:nvSpPr>
            <p:cNvPr id="29" name="막힌 원호 73">
              <a:extLst>
                <a:ext uri="{FF2B5EF4-FFF2-40B4-BE49-F238E27FC236}">
                  <a16:creationId xmlns:a16="http://schemas.microsoft.com/office/drawing/2014/main" id="{E5C89D58-517D-40E8-8E12-5CC7D8F77B1F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0" name="직사각형 74">
              <a:extLst>
                <a:ext uri="{FF2B5EF4-FFF2-40B4-BE49-F238E27FC236}">
                  <a16:creationId xmlns:a16="http://schemas.microsoft.com/office/drawing/2014/main" id="{F6AF1C87-EA51-42A1-822A-31B6D5C883A3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1" name="그룹 75">
            <a:extLst>
              <a:ext uri="{FF2B5EF4-FFF2-40B4-BE49-F238E27FC236}">
                <a16:creationId xmlns:a16="http://schemas.microsoft.com/office/drawing/2014/main" id="{154FFD5A-555C-4926-8461-99E39817A30B}"/>
              </a:ext>
            </a:extLst>
          </p:cNvPr>
          <p:cNvGrpSpPr/>
          <p:nvPr/>
        </p:nvGrpSpPr>
        <p:grpSpPr>
          <a:xfrm>
            <a:off x="9021015" y="1831365"/>
            <a:ext cx="2088000" cy="2163061"/>
            <a:chOff x="10186395" y="2180322"/>
            <a:chExt cx="2088000" cy="2163061"/>
          </a:xfrm>
          <a:solidFill>
            <a:schemeClr val="accent6"/>
          </a:solidFill>
        </p:grpSpPr>
        <p:sp>
          <p:nvSpPr>
            <p:cNvPr id="32" name="막힌 원호 76">
              <a:extLst>
                <a:ext uri="{FF2B5EF4-FFF2-40B4-BE49-F238E27FC236}">
                  <a16:creationId xmlns:a16="http://schemas.microsoft.com/office/drawing/2014/main" id="{62257912-65C9-423C-95D3-FCDA6D56E996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3" name="직사각형 77">
              <a:extLst>
                <a:ext uri="{FF2B5EF4-FFF2-40B4-BE49-F238E27FC236}">
                  <a16:creationId xmlns:a16="http://schemas.microsoft.com/office/drawing/2014/main" id="{9B0D0C8B-5595-4427-A0D2-27BDDB99E23B}"/>
                </a:ext>
              </a:extLst>
            </p:cNvPr>
            <p:cNvSpPr/>
            <p:nvPr/>
          </p:nvSpPr>
          <p:spPr>
            <a:xfrm>
              <a:off x="12166395" y="3155383"/>
              <a:ext cx="108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4" name="Isosceles Triangle 51">
            <a:extLst>
              <a:ext uri="{FF2B5EF4-FFF2-40B4-BE49-F238E27FC236}">
                <a16:creationId xmlns:a16="http://schemas.microsoft.com/office/drawing/2014/main" id="{344BD8F9-DA94-4656-8AE2-8117863AD3AB}"/>
              </a:ext>
            </a:extLst>
          </p:cNvPr>
          <p:cNvSpPr/>
          <p:nvPr/>
        </p:nvSpPr>
        <p:spPr>
          <a:xfrm>
            <a:off x="3947179" y="5203042"/>
            <a:ext cx="343456" cy="25185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2BE276A3-F6AA-4E09-8DC4-32BFF14A071F}"/>
              </a:ext>
            </a:extLst>
          </p:cNvPr>
          <p:cNvSpPr/>
          <p:nvPr/>
        </p:nvSpPr>
        <p:spPr>
          <a:xfrm>
            <a:off x="9878727" y="5142682"/>
            <a:ext cx="372576" cy="3725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BE8D8D7B-099C-44AF-9122-644CAE0D905A}"/>
              </a:ext>
            </a:extLst>
          </p:cNvPr>
          <p:cNvSpPr/>
          <p:nvPr/>
        </p:nvSpPr>
        <p:spPr>
          <a:xfrm>
            <a:off x="5922716" y="5191770"/>
            <a:ext cx="357229" cy="27440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77E4B04E-DBD1-44D1-9107-F8B6E6FCFDC7}"/>
              </a:ext>
            </a:extLst>
          </p:cNvPr>
          <p:cNvSpPr/>
          <p:nvPr/>
        </p:nvSpPr>
        <p:spPr>
          <a:xfrm>
            <a:off x="7900568" y="5172256"/>
            <a:ext cx="363190" cy="3134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C4FA7012-9D19-4345-8B5E-2B07D478891D}"/>
              </a:ext>
            </a:extLst>
          </p:cNvPr>
          <p:cNvSpPr/>
          <p:nvPr/>
        </p:nvSpPr>
        <p:spPr>
          <a:xfrm>
            <a:off x="1955380" y="5183090"/>
            <a:ext cx="369028" cy="29176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079AEB3-BC38-43CB-A3A7-D2BAB48186D2}"/>
              </a:ext>
            </a:extLst>
          </p:cNvPr>
          <p:cNvGrpSpPr/>
          <p:nvPr/>
        </p:nvGrpSpPr>
        <p:grpSpPr>
          <a:xfrm>
            <a:off x="5469701" y="2016434"/>
            <a:ext cx="1139838" cy="1632238"/>
            <a:chOff x="3692771" y="1580738"/>
            <a:chExt cx="1954016" cy="2798134"/>
          </a:xfrm>
        </p:grpSpPr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A1CCF7C4-523B-4E79-8193-CFE09EE1EECA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5" name="Down Arrow 1">
              <a:extLst>
                <a:ext uri="{FF2B5EF4-FFF2-40B4-BE49-F238E27FC236}">
                  <a16:creationId xmlns:a16="http://schemas.microsoft.com/office/drawing/2014/main" id="{AB52150F-5487-448E-B07D-639EBCDDF3D4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04D6732-924B-4BA9-A10E-EDCE8FBDC779}"/>
              </a:ext>
            </a:extLst>
          </p:cNvPr>
          <p:cNvGrpSpPr/>
          <p:nvPr/>
        </p:nvGrpSpPr>
        <p:grpSpPr>
          <a:xfrm rot="4113254">
            <a:off x="6507304" y="2709678"/>
            <a:ext cx="1139838" cy="1632238"/>
            <a:chOff x="3692771" y="1580738"/>
            <a:chExt cx="1954016" cy="2798134"/>
          </a:xfrm>
        </p:grpSpPr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28843CAC-3D43-4545-97F8-8FD191C1FE71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8" name="Down Arrow 1">
              <a:extLst>
                <a:ext uri="{FF2B5EF4-FFF2-40B4-BE49-F238E27FC236}">
                  <a16:creationId xmlns:a16="http://schemas.microsoft.com/office/drawing/2014/main" id="{F16C4424-AE81-4E34-999E-39AE63657B8D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AE78EFC-7F18-41ED-8B6D-E7CF5CAFC13C}"/>
              </a:ext>
            </a:extLst>
          </p:cNvPr>
          <p:cNvGrpSpPr/>
          <p:nvPr/>
        </p:nvGrpSpPr>
        <p:grpSpPr>
          <a:xfrm rot="8531373">
            <a:off x="6194583" y="3920320"/>
            <a:ext cx="1139838" cy="1632238"/>
            <a:chOff x="3692771" y="1580738"/>
            <a:chExt cx="1954016" cy="2798134"/>
          </a:xfrm>
        </p:grpSpPr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4C3625A0-AB0C-4AE8-9A58-5407CBA2BE29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1" name="Down Arrow 1">
              <a:extLst>
                <a:ext uri="{FF2B5EF4-FFF2-40B4-BE49-F238E27FC236}">
                  <a16:creationId xmlns:a16="http://schemas.microsoft.com/office/drawing/2014/main" id="{B809AD35-B2ED-45C7-A709-004CA582AEF6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764D355-D6BF-444E-A5C2-31472A5E1B5E}"/>
              </a:ext>
            </a:extLst>
          </p:cNvPr>
          <p:cNvGrpSpPr/>
          <p:nvPr/>
        </p:nvGrpSpPr>
        <p:grpSpPr>
          <a:xfrm rot="13128837">
            <a:off x="4911456" y="3936076"/>
            <a:ext cx="1139838" cy="1632238"/>
            <a:chOff x="3692771" y="1580738"/>
            <a:chExt cx="1954016" cy="2798134"/>
          </a:xfrm>
        </p:grpSpPr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D8820B9E-581D-4693-98D3-C49846DC7DA4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4" name="Down Arrow 1">
              <a:extLst>
                <a:ext uri="{FF2B5EF4-FFF2-40B4-BE49-F238E27FC236}">
                  <a16:creationId xmlns:a16="http://schemas.microsoft.com/office/drawing/2014/main" id="{BD7FA1BA-0E50-429E-A294-5461AB552E11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FBB6A29-11B4-4878-A101-864EF1982101}"/>
              </a:ext>
            </a:extLst>
          </p:cNvPr>
          <p:cNvGrpSpPr/>
          <p:nvPr/>
        </p:nvGrpSpPr>
        <p:grpSpPr>
          <a:xfrm rot="17414357">
            <a:off x="4485256" y="2763861"/>
            <a:ext cx="1139838" cy="1632238"/>
            <a:chOff x="3692771" y="1580738"/>
            <a:chExt cx="1954016" cy="2798134"/>
          </a:xfrm>
        </p:grpSpPr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28A910CD-63BF-40B8-845E-5E41B0C3ABDC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7" name="Down Arrow 1">
              <a:extLst>
                <a:ext uri="{FF2B5EF4-FFF2-40B4-BE49-F238E27FC236}">
                  <a16:creationId xmlns:a16="http://schemas.microsoft.com/office/drawing/2014/main" id="{8F008FDA-2E3D-4CC6-910F-823A8EFBF45A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8" name="그룹 8">
            <a:extLst>
              <a:ext uri="{FF2B5EF4-FFF2-40B4-BE49-F238E27FC236}">
                <a16:creationId xmlns:a16="http://schemas.microsoft.com/office/drawing/2014/main" id="{1C68B4DD-75C3-473B-B954-CEAD05107BB7}"/>
              </a:ext>
            </a:extLst>
          </p:cNvPr>
          <p:cNvGrpSpPr/>
          <p:nvPr/>
        </p:nvGrpSpPr>
        <p:grpSpPr>
          <a:xfrm>
            <a:off x="7871726" y="2044702"/>
            <a:ext cx="3443975" cy="901282"/>
            <a:chOff x="7871725" y="2759312"/>
            <a:chExt cx="2304256" cy="90128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FF1C86-C3A0-4433-AE75-43A9C8EB47DD}"/>
                </a:ext>
              </a:extLst>
            </p:cNvPr>
            <p:cNvSpPr txBox="1"/>
            <p:nvPr/>
          </p:nvSpPr>
          <p:spPr>
            <a:xfrm>
              <a:off x="7871725" y="2759312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8041CE4-6E16-4767-B194-870A0D1794A0}"/>
                </a:ext>
              </a:extLst>
            </p:cNvPr>
            <p:cNvSpPr txBox="1"/>
            <p:nvPr/>
          </p:nvSpPr>
          <p:spPr>
            <a:xfrm>
              <a:off x="7871725" y="3014263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그룹 9">
            <a:extLst>
              <a:ext uri="{FF2B5EF4-FFF2-40B4-BE49-F238E27FC236}">
                <a16:creationId xmlns:a16="http://schemas.microsoft.com/office/drawing/2014/main" id="{9519DC20-D34F-4703-80E7-B92FAB27C62A}"/>
              </a:ext>
            </a:extLst>
          </p:cNvPr>
          <p:cNvGrpSpPr/>
          <p:nvPr/>
        </p:nvGrpSpPr>
        <p:grpSpPr>
          <a:xfrm>
            <a:off x="7871726" y="3979620"/>
            <a:ext cx="3443975" cy="901282"/>
            <a:chOff x="7871725" y="4174355"/>
            <a:chExt cx="2304256" cy="90128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7161263-F8F8-47D1-B365-49FBF3A6CA4A}"/>
                </a:ext>
              </a:extLst>
            </p:cNvPr>
            <p:cNvSpPr txBox="1"/>
            <p:nvPr/>
          </p:nvSpPr>
          <p:spPr>
            <a:xfrm>
              <a:off x="7871725" y="4174355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6378877-D8B6-452B-8841-4B1B19B38220}"/>
                </a:ext>
              </a:extLst>
            </p:cNvPr>
            <p:cNvSpPr txBox="1"/>
            <p:nvPr/>
          </p:nvSpPr>
          <p:spPr>
            <a:xfrm>
              <a:off x="7871725" y="4429306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그룹 6">
            <a:extLst>
              <a:ext uri="{FF2B5EF4-FFF2-40B4-BE49-F238E27FC236}">
                <a16:creationId xmlns:a16="http://schemas.microsoft.com/office/drawing/2014/main" id="{DBDA3300-AC01-4F67-90B4-C1B8CC93E168}"/>
              </a:ext>
            </a:extLst>
          </p:cNvPr>
          <p:cNvGrpSpPr/>
          <p:nvPr/>
        </p:nvGrpSpPr>
        <p:grpSpPr>
          <a:xfrm>
            <a:off x="1734177" y="1749724"/>
            <a:ext cx="3489221" cy="901282"/>
            <a:chOff x="2375857" y="2162958"/>
            <a:chExt cx="2304256" cy="90128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A8646D0-6E47-447E-97E8-74140198C3BA}"/>
                </a:ext>
              </a:extLst>
            </p:cNvPr>
            <p:cNvSpPr txBox="1"/>
            <p:nvPr/>
          </p:nvSpPr>
          <p:spPr>
            <a:xfrm>
              <a:off x="2375857" y="21629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991C326-1AB3-430B-8259-A94CCD681903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그룹 5">
            <a:extLst>
              <a:ext uri="{FF2B5EF4-FFF2-40B4-BE49-F238E27FC236}">
                <a16:creationId xmlns:a16="http://schemas.microsoft.com/office/drawing/2014/main" id="{5A8FF5E0-6A25-4E4E-8F57-42406651CEF3}"/>
              </a:ext>
            </a:extLst>
          </p:cNvPr>
          <p:cNvGrpSpPr/>
          <p:nvPr/>
        </p:nvGrpSpPr>
        <p:grpSpPr>
          <a:xfrm>
            <a:off x="909542" y="3892818"/>
            <a:ext cx="3489221" cy="901282"/>
            <a:chOff x="2375857" y="3963158"/>
            <a:chExt cx="2304256" cy="90128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3BEA0F2-ACBB-4824-879C-C1B0D936DD4A}"/>
                </a:ext>
              </a:extLst>
            </p:cNvPr>
            <p:cNvSpPr txBox="1"/>
            <p:nvPr/>
          </p:nvSpPr>
          <p:spPr>
            <a:xfrm>
              <a:off x="2375857" y="39631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FD99E33-46A7-4783-9725-49A59F4A221A}"/>
                </a:ext>
              </a:extLst>
            </p:cNvPr>
            <p:cNvSpPr txBox="1"/>
            <p:nvPr/>
          </p:nvSpPr>
          <p:spPr>
            <a:xfrm>
              <a:off x="2375857" y="42181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0" name="그룹 4">
            <a:extLst>
              <a:ext uri="{FF2B5EF4-FFF2-40B4-BE49-F238E27FC236}">
                <a16:creationId xmlns:a16="http://schemas.microsoft.com/office/drawing/2014/main" id="{A18166C1-1EAF-4CF5-8E2F-DA6225E102E1}"/>
              </a:ext>
            </a:extLst>
          </p:cNvPr>
          <p:cNvGrpSpPr/>
          <p:nvPr/>
        </p:nvGrpSpPr>
        <p:grpSpPr>
          <a:xfrm>
            <a:off x="5938183" y="5211151"/>
            <a:ext cx="3443975" cy="901282"/>
            <a:chOff x="5735960" y="5255111"/>
            <a:chExt cx="2304256" cy="901282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8F2D4F3-8FD5-495C-A93A-F6D51930DBB0}"/>
                </a:ext>
              </a:extLst>
            </p:cNvPr>
            <p:cNvSpPr txBox="1"/>
            <p:nvPr/>
          </p:nvSpPr>
          <p:spPr>
            <a:xfrm>
              <a:off x="5735960" y="5255111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6FE3CFF-4E7C-4E5E-BBBC-4BB223B209E4}"/>
                </a:ext>
              </a:extLst>
            </p:cNvPr>
            <p:cNvSpPr txBox="1"/>
            <p:nvPr/>
          </p:nvSpPr>
          <p:spPr>
            <a:xfrm>
              <a:off x="5735960" y="5510062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19B70623-8824-4FB2-9095-BB25361BB741}"/>
              </a:ext>
            </a:extLst>
          </p:cNvPr>
          <p:cNvSpPr/>
          <p:nvPr/>
        </p:nvSpPr>
        <p:spPr>
          <a:xfrm flipH="1">
            <a:off x="5158562" y="347484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74" name="Teardrop 1">
            <a:extLst>
              <a:ext uri="{FF2B5EF4-FFF2-40B4-BE49-F238E27FC236}">
                <a16:creationId xmlns:a16="http://schemas.microsoft.com/office/drawing/2014/main" id="{C9FBC8CE-E204-4D9A-BC66-0842157CE4A3}"/>
              </a:ext>
            </a:extLst>
          </p:cNvPr>
          <p:cNvSpPr/>
          <p:nvPr/>
        </p:nvSpPr>
        <p:spPr>
          <a:xfrm rot="18805991">
            <a:off x="5913688" y="292863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5" name="Round Same Side Corner Rectangle 11">
            <a:extLst>
              <a:ext uri="{FF2B5EF4-FFF2-40B4-BE49-F238E27FC236}">
                <a16:creationId xmlns:a16="http://schemas.microsoft.com/office/drawing/2014/main" id="{54F3C85F-B9FE-4192-9716-F592C28533F1}"/>
              </a:ext>
            </a:extLst>
          </p:cNvPr>
          <p:cNvSpPr>
            <a:spLocks noChangeAspect="1"/>
          </p:cNvSpPr>
          <p:nvPr/>
        </p:nvSpPr>
        <p:spPr>
          <a:xfrm rot="9900000">
            <a:off x="5520116" y="432423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76" name="Rounded Rectangle 27">
            <a:extLst>
              <a:ext uri="{FF2B5EF4-FFF2-40B4-BE49-F238E27FC236}">
                <a16:creationId xmlns:a16="http://schemas.microsoft.com/office/drawing/2014/main" id="{3D5E2899-2684-43D8-BA35-9C3AC2E6E354}"/>
              </a:ext>
            </a:extLst>
          </p:cNvPr>
          <p:cNvSpPr/>
          <p:nvPr/>
        </p:nvSpPr>
        <p:spPr>
          <a:xfrm>
            <a:off x="6633028" y="355930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77" name="Block Arc 10">
            <a:extLst>
              <a:ext uri="{FF2B5EF4-FFF2-40B4-BE49-F238E27FC236}">
                <a16:creationId xmlns:a16="http://schemas.microsoft.com/office/drawing/2014/main" id="{4AF7D4A7-CD6F-46BC-97D7-5CD7F0D7E1B8}"/>
              </a:ext>
            </a:extLst>
          </p:cNvPr>
          <p:cNvSpPr/>
          <p:nvPr/>
        </p:nvSpPr>
        <p:spPr>
          <a:xfrm>
            <a:off x="6332311" y="438790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ED34EC-7610-4A79-B4FF-1F81559DAA6F}"/>
              </a:ext>
            </a:extLst>
          </p:cNvPr>
          <p:cNvSpPr txBox="1"/>
          <p:nvPr/>
        </p:nvSpPr>
        <p:spPr>
          <a:xfrm>
            <a:off x="3417571" y="3329910"/>
            <a:ext cx="23860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7616DB-CC4E-40A9-8C88-C5AAD22C4C16}"/>
              </a:ext>
            </a:extLst>
          </p:cNvPr>
          <p:cNvSpPr txBox="1"/>
          <p:nvPr/>
        </p:nvSpPr>
        <p:spPr>
          <a:xfrm>
            <a:off x="3417571" y="1886897"/>
            <a:ext cx="235364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AA51F-EF8C-4B9D-A85D-8417DE4CEE89}"/>
              </a:ext>
            </a:extLst>
          </p:cNvPr>
          <p:cNvSpPr txBox="1"/>
          <p:nvPr/>
        </p:nvSpPr>
        <p:spPr>
          <a:xfrm>
            <a:off x="942863" y="353841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FD6107-8E78-4680-A089-6C34517F89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CC0F2C3-48B0-44E0-B5C6-5DA043CA4D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A574A5-2364-461C-8823-1FFBAE6D1295}"/>
              </a:ext>
            </a:extLst>
          </p:cNvPr>
          <p:cNvSpPr txBox="1"/>
          <p:nvPr/>
        </p:nvSpPr>
        <p:spPr>
          <a:xfrm>
            <a:off x="946523" y="1886276"/>
            <a:ext cx="1845687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40389-B3B9-48CE-8956-308BFA1CDC1F}"/>
              </a:ext>
            </a:extLst>
          </p:cNvPr>
          <p:cNvSpPr txBox="1"/>
          <p:nvPr/>
        </p:nvSpPr>
        <p:spPr>
          <a:xfrm>
            <a:off x="946522" y="2318324"/>
            <a:ext cx="1937362" cy="384721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PowerPoint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6C9793-A370-4F5B-95DA-B676FA05DEA0}"/>
              </a:ext>
            </a:extLst>
          </p:cNvPr>
          <p:cNvSpPr txBox="1"/>
          <p:nvPr/>
        </p:nvSpPr>
        <p:spPr>
          <a:xfrm>
            <a:off x="946522" y="2750372"/>
            <a:ext cx="2088088" cy="38472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DD833-9E3A-4789-9941-0A09E80D7B4C}"/>
              </a:ext>
            </a:extLst>
          </p:cNvPr>
          <p:cNvSpPr txBox="1"/>
          <p:nvPr/>
        </p:nvSpPr>
        <p:spPr>
          <a:xfrm>
            <a:off x="946522" y="5219723"/>
            <a:ext cx="299243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EFDC64-34EC-4807-982C-27E5759B9F93}"/>
              </a:ext>
            </a:extLst>
          </p:cNvPr>
          <p:cNvGrpSpPr/>
          <p:nvPr/>
        </p:nvGrpSpPr>
        <p:grpSpPr>
          <a:xfrm>
            <a:off x="4801468" y="1653249"/>
            <a:ext cx="6502929" cy="4503549"/>
            <a:chOff x="4211960" y="1146262"/>
            <a:chExt cx="6502929" cy="450354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8F4524F-ADD0-4343-A466-54193A4786C5}"/>
                </a:ext>
              </a:extLst>
            </p:cNvPr>
            <p:cNvSpPr/>
            <p:nvPr/>
          </p:nvSpPr>
          <p:spPr>
            <a:xfrm>
              <a:off x="5724128" y="2564426"/>
              <a:ext cx="3592214" cy="360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11B86A-00FC-4731-84BC-90635613DA5C}"/>
                </a:ext>
              </a:extLst>
            </p:cNvPr>
            <p:cNvSpPr/>
            <p:nvPr/>
          </p:nvSpPr>
          <p:spPr>
            <a:xfrm>
              <a:off x="4644008" y="3212498"/>
              <a:ext cx="4700909" cy="3605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A55239-254D-49B4-BD8D-F73E81230711}"/>
                </a:ext>
              </a:extLst>
            </p:cNvPr>
            <p:cNvSpPr/>
            <p:nvPr/>
          </p:nvSpPr>
          <p:spPr>
            <a:xfrm>
              <a:off x="6156175" y="1916354"/>
              <a:ext cx="3188741" cy="360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C9D552-3774-4E05-B52B-D602D4373DFA}"/>
                </a:ext>
              </a:extLst>
            </p:cNvPr>
            <p:cNvSpPr/>
            <p:nvPr/>
          </p:nvSpPr>
          <p:spPr>
            <a:xfrm>
              <a:off x="5752703" y="3860570"/>
              <a:ext cx="3592214" cy="360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4577B2-849B-412A-A14A-70140F582EDC}"/>
                </a:ext>
              </a:extLst>
            </p:cNvPr>
            <p:cNvSpPr/>
            <p:nvPr/>
          </p:nvSpPr>
          <p:spPr>
            <a:xfrm>
              <a:off x="6184751" y="4508642"/>
              <a:ext cx="3131588" cy="360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6A52B905-02A7-41ED-82DB-763B14D58ECC}"/>
                </a:ext>
              </a:extLst>
            </p:cNvPr>
            <p:cNvSpPr/>
            <p:nvPr/>
          </p:nvSpPr>
          <p:spPr>
            <a:xfrm rot="16200000">
              <a:off x="9655576" y="2700012"/>
              <a:ext cx="720080" cy="1398543"/>
            </a:xfrm>
            <a:prstGeom prst="trapezoid">
              <a:avLst/>
            </a:prstGeom>
            <a:pattFill prst="dkDnDiag">
              <a:fgClr>
                <a:schemeClr val="accent4"/>
              </a:fgClr>
              <a:bgClr>
                <a:schemeClr val="tx1">
                  <a:lumMod val="75000"/>
                  <a:lumOff val="2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Trapezoid 53">
              <a:extLst>
                <a:ext uri="{FF2B5EF4-FFF2-40B4-BE49-F238E27FC236}">
                  <a16:creationId xmlns:a16="http://schemas.microsoft.com/office/drawing/2014/main" id="{A5A717C9-AD46-406F-8A39-D41FF8DB1D92}"/>
                </a:ext>
              </a:extLst>
            </p:cNvPr>
            <p:cNvSpPr/>
            <p:nvPr/>
          </p:nvSpPr>
          <p:spPr>
            <a:xfrm rot="16200000">
              <a:off x="9655098" y="1865151"/>
              <a:ext cx="721035" cy="1398547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914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91454 w 721035"/>
                <a:gd name="connsiteY4" fmla="*/ 971603 h 9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35" h="971603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Trapezoid 53">
              <a:extLst>
                <a:ext uri="{FF2B5EF4-FFF2-40B4-BE49-F238E27FC236}">
                  <a16:creationId xmlns:a16="http://schemas.microsoft.com/office/drawing/2014/main" id="{39635770-F7ED-49CD-AAFF-C31101BA927A}"/>
                </a:ext>
              </a:extLst>
            </p:cNvPr>
            <p:cNvSpPr/>
            <p:nvPr/>
          </p:nvSpPr>
          <p:spPr>
            <a:xfrm rot="16200000">
              <a:off x="9450311" y="1012295"/>
              <a:ext cx="1130610" cy="1398543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24779 w 1130610"/>
                <a:gd name="connsiteY0" fmla="*/ 971603 h 971603"/>
                <a:gd name="connsiteX1" fmla="*/ 0 w 1130610"/>
                <a:gd name="connsiteY1" fmla="*/ 0 h 971603"/>
                <a:gd name="connsiteX2" fmla="*/ 360040 w 1130610"/>
                <a:gd name="connsiteY2" fmla="*/ 0 h 971603"/>
                <a:gd name="connsiteX3" fmla="*/ 1130610 w 1130610"/>
                <a:gd name="connsiteY3" fmla="*/ 971600 h 971603"/>
                <a:gd name="connsiteX4" fmla="*/ 124779 w 1130610"/>
                <a:gd name="connsiteY4" fmla="*/ 971603 h 971603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610" h="971600">
                  <a:moveTo>
                    <a:pt x="372431" y="962081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72431" y="962081"/>
                  </a:lnTo>
                  <a:close/>
                </a:path>
              </a:pathLst>
            </a:custGeom>
            <a:pattFill prst="dkDnDiag">
              <a:fgClr>
                <a:schemeClr val="tx1">
                  <a:lumMod val="50000"/>
                  <a:lumOff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Trapezoid 53">
              <a:extLst>
                <a:ext uri="{FF2B5EF4-FFF2-40B4-BE49-F238E27FC236}">
                  <a16:creationId xmlns:a16="http://schemas.microsoft.com/office/drawing/2014/main" id="{113F98DE-35ED-442D-8FCF-3612BD0EF7CA}"/>
                </a:ext>
              </a:extLst>
            </p:cNvPr>
            <p:cNvSpPr/>
            <p:nvPr/>
          </p:nvSpPr>
          <p:spPr>
            <a:xfrm rot="16200000" flipH="1">
              <a:off x="9658482" y="3526163"/>
              <a:ext cx="714268" cy="1398547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914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91454 w 721035"/>
                <a:gd name="connsiteY4" fmla="*/ 971603 h 9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35" h="971603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Trapezoid 53">
              <a:extLst>
                <a:ext uri="{FF2B5EF4-FFF2-40B4-BE49-F238E27FC236}">
                  <a16:creationId xmlns:a16="http://schemas.microsoft.com/office/drawing/2014/main" id="{3987F160-9F9D-4882-A99E-5C17F23EA9B5}"/>
                </a:ext>
              </a:extLst>
            </p:cNvPr>
            <p:cNvSpPr/>
            <p:nvPr/>
          </p:nvSpPr>
          <p:spPr>
            <a:xfrm rot="16200000" flipH="1">
              <a:off x="9446675" y="4381599"/>
              <a:ext cx="1137881" cy="1398543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24779 w 1130610"/>
                <a:gd name="connsiteY0" fmla="*/ 971603 h 971603"/>
                <a:gd name="connsiteX1" fmla="*/ 0 w 1130610"/>
                <a:gd name="connsiteY1" fmla="*/ 0 h 971603"/>
                <a:gd name="connsiteX2" fmla="*/ 360040 w 1130610"/>
                <a:gd name="connsiteY2" fmla="*/ 0 h 971603"/>
                <a:gd name="connsiteX3" fmla="*/ 1130610 w 1130610"/>
                <a:gd name="connsiteY3" fmla="*/ 971600 h 971603"/>
                <a:gd name="connsiteX4" fmla="*/ 124779 w 1130610"/>
                <a:gd name="connsiteY4" fmla="*/ 971603 h 971603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610" h="971600">
                  <a:moveTo>
                    <a:pt x="372431" y="962081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72431" y="962081"/>
                  </a:lnTo>
                  <a:close/>
                </a:path>
              </a:pathLst>
            </a:custGeom>
            <a:pattFill prst="dkDnDiag">
              <a:fgClr>
                <a:schemeClr val="tx1">
                  <a:lumMod val="50000"/>
                  <a:lumOff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9294E41-3812-4632-845C-AB94F3AFB6CD}"/>
                </a:ext>
              </a:extLst>
            </p:cNvPr>
            <p:cNvSpPr/>
            <p:nvPr/>
          </p:nvSpPr>
          <p:spPr>
            <a:xfrm rot="16200000">
              <a:off x="4168736" y="3128944"/>
              <a:ext cx="626748" cy="5403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414DD34-DAE3-4BAC-B7D8-2D19EA49D9AC}"/>
                </a:ext>
              </a:extLst>
            </p:cNvPr>
            <p:cNvSpPr/>
            <p:nvPr/>
          </p:nvSpPr>
          <p:spPr>
            <a:xfrm rot="16200000">
              <a:off x="5169179" y="2474534"/>
              <a:ext cx="626748" cy="5403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4BCCB13-B25D-4F1C-92A4-A3CE09741301}"/>
                </a:ext>
              </a:extLst>
            </p:cNvPr>
            <p:cNvSpPr/>
            <p:nvPr/>
          </p:nvSpPr>
          <p:spPr>
            <a:xfrm rot="16200000">
              <a:off x="5169179" y="3770679"/>
              <a:ext cx="626748" cy="5403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FA3510C-FA89-4D28-A729-5D201E96EBD0}"/>
                </a:ext>
              </a:extLst>
            </p:cNvPr>
            <p:cNvSpPr/>
            <p:nvPr/>
          </p:nvSpPr>
          <p:spPr>
            <a:xfrm rot="16200000">
              <a:off x="5601227" y="4418751"/>
              <a:ext cx="626748" cy="5403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CC31BC30-1DA5-49F8-A859-2BB10768D037}"/>
                </a:ext>
              </a:extLst>
            </p:cNvPr>
            <p:cNvSpPr/>
            <p:nvPr/>
          </p:nvSpPr>
          <p:spPr>
            <a:xfrm rot="16200000">
              <a:off x="5572652" y="1826463"/>
              <a:ext cx="626748" cy="5403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A1D8F2-1709-434D-9C67-0556DD6DE7FF}"/>
              </a:ext>
            </a:extLst>
          </p:cNvPr>
          <p:cNvGrpSpPr/>
          <p:nvPr/>
        </p:nvGrpSpPr>
        <p:grpSpPr>
          <a:xfrm>
            <a:off x="2634636" y="3646518"/>
            <a:ext cx="1865083" cy="570092"/>
            <a:chOff x="5210294" y="837292"/>
            <a:chExt cx="1750034" cy="41077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A27653-0FC4-47EE-95B3-17B8A98C2CB5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963D77-829D-4D3E-B6E9-AB3ABCE1441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835897-6374-4D9F-9E61-3A64CE0A770E}"/>
              </a:ext>
            </a:extLst>
          </p:cNvPr>
          <p:cNvGrpSpPr/>
          <p:nvPr/>
        </p:nvGrpSpPr>
        <p:grpSpPr>
          <a:xfrm>
            <a:off x="3397578" y="4371402"/>
            <a:ext cx="1865083" cy="570092"/>
            <a:chOff x="5210294" y="837292"/>
            <a:chExt cx="1750034" cy="41077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30A3DD-8334-4D3D-B126-E5B356D1D51C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453CFA-18A7-47CA-896A-36004C4A0657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3298611-BC57-41F8-AF20-2C819FBFE6EF}"/>
              </a:ext>
            </a:extLst>
          </p:cNvPr>
          <p:cNvGrpSpPr/>
          <p:nvPr/>
        </p:nvGrpSpPr>
        <p:grpSpPr>
          <a:xfrm>
            <a:off x="4160521" y="5096290"/>
            <a:ext cx="1865083" cy="570092"/>
            <a:chOff x="5210294" y="837292"/>
            <a:chExt cx="1750034" cy="41077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5FCACCD-7CFE-492E-B091-5CDC8125962D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86F5566-64DB-459E-B9A2-56FBD2B30148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6161BEE-8F1D-41E4-B34C-2F2D1F170704}"/>
              </a:ext>
            </a:extLst>
          </p:cNvPr>
          <p:cNvGrpSpPr/>
          <p:nvPr/>
        </p:nvGrpSpPr>
        <p:grpSpPr>
          <a:xfrm>
            <a:off x="3397578" y="2906948"/>
            <a:ext cx="1865083" cy="523220"/>
            <a:chOff x="3413470" y="1938318"/>
            <a:chExt cx="1596980" cy="5232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7FB4933-3340-4FC7-A055-26668C0DD881}"/>
                </a:ext>
              </a:extLst>
            </p:cNvPr>
            <p:cNvSpPr txBox="1"/>
            <p:nvPr/>
          </p:nvSpPr>
          <p:spPr>
            <a:xfrm>
              <a:off x="3413470" y="1938318"/>
              <a:ext cx="159698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72F3C33-0A6D-4530-BCDD-43B89CD6C354}"/>
                </a:ext>
              </a:extLst>
            </p:cNvPr>
            <p:cNvSpPr txBox="1"/>
            <p:nvPr/>
          </p:nvSpPr>
          <p:spPr>
            <a:xfrm>
              <a:off x="3420723" y="2276872"/>
              <a:ext cx="15897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0E8A575-47D3-4DF0-90C1-8AD59D673019}"/>
              </a:ext>
            </a:extLst>
          </p:cNvPr>
          <p:cNvGrpSpPr/>
          <p:nvPr/>
        </p:nvGrpSpPr>
        <p:grpSpPr>
          <a:xfrm>
            <a:off x="4160521" y="2167378"/>
            <a:ext cx="1865083" cy="523220"/>
            <a:chOff x="3413470" y="1938318"/>
            <a:chExt cx="1596980" cy="5232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707B0F-8ABB-4C76-BC76-C5B08011DEDD}"/>
                </a:ext>
              </a:extLst>
            </p:cNvPr>
            <p:cNvSpPr txBox="1"/>
            <p:nvPr/>
          </p:nvSpPr>
          <p:spPr>
            <a:xfrm>
              <a:off x="3413470" y="1938318"/>
              <a:ext cx="159698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A66C75E-C4D5-49A1-A7E8-910B16B4DE1F}"/>
                </a:ext>
              </a:extLst>
            </p:cNvPr>
            <p:cNvSpPr txBox="1"/>
            <p:nvPr/>
          </p:nvSpPr>
          <p:spPr>
            <a:xfrm>
              <a:off x="3420723" y="2276872"/>
              <a:ext cx="15897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D696661-74D9-4E0C-BD34-CEE4BAD309E7}"/>
              </a:ext>
            </a:extLst>
          </p:cNvPr>
          <p:cNvSpPr txBox="1"/>
          <p:nvPr/>
        </p:nvSpPr>
        <p:spPr>
          <a:xfrm>
            <a:off x="7452404" y="2495451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E54171-3CBF-4D15-982B-0501A579E365}"/>
              </a:ext>
            </a:extLst>
          </p:cNvPr>
          <p:cNvSpPr txBox="1"/>
          <p:nvPr/>
        </p:nvSpPr>
        <p:spPr>
          <a:xfrm>
            <a:off x="7452404" y="3144479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AC48D9-3265-4A11-837A-C4F4CA8A00E6}"/>
              </a:ext>
            </a:extLst>
          </p:cNvPr>
          <p:cNvSpPr txBox="1"/>
          <p:nvPr/>
        </p:nvSpPr>
        <p:spPr>
          <a:xfrm>
            <a:off x="7452404" y="3803032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6CE430-225B-4D25-8BAE-56BB13483209}"/>
              </a:ext>
            </a:extLst>
          </p:cNvPr>
          <p:cNvSpPr txBox="1"/>
          <p:nvPr/>
        </p:nvSpPr>
        <p:spPr>
          <a:xfrm>
            <a:off x="7452404" y="4442535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746D7E-5E03-4987-85AC-7FB9AA4BE425}"/>
              </a:ext>
            </a:extLst>
          </p:cNvPr>
          <p:cNvSpPr txBox="1"/>
          <p:nvPr/>
        </p:nvSpPr>
        <p:spPr>
          <a:xfrm>
            <a:off x="7452404" y="5082038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막힌 원호 46">
            <a:extLst>
              <a:ext uri="{FF2B5EF4-FFF2-40B4-BE49-F238E27FC236}">
                <a16:creationId xmlns:a16="http://schemas.microsoft.com/office/drawing/2014/main" id="{E79A6313-7BC6-4C49-AF07-2FF09BE26131}"/>
              </a:ext>
            </a:extLst>
          </p:cNvPr>
          <p:cNvSpPr/>
          <p:nvPr/>
        </p:nvSpPr>
        <p:spPr>
          <a:xfrm rot="10800000">
            <a:off x="9046020" y="190325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5" name="Block Arc 7">
            <a:extLst>
              <a:ext uri="{FF2B5EF4-FFF2-40B4-BE49-F238E27FC236}">
                <a16:creationId xmlns:a16="http://schemas.microsoft.com/office/drawing/2014/main" id="{AD08287E-BEB8-4CE7-9BC2-853DB3FC129C}"/>
              </a:ext>
            </a:extLst>
          </p:cNvPr>
          <p:cNvSpPr/>
          <p:nvPr/>
        </p:nvSpPr>
        <p:spPr>
          <a:xfrm flipV="1">
            <a:off x="1193850" y="1903255"/>
            <a:ext cx="7903879" cy="2008900"/>
          </a:xfrm>
          <a:custGeom>
            <a:avLst/>
            <a:gdLst/>
            <a:ahLst/>
            <a:cxnLst/>
            <a:rect l="l" t="t" r="r" b="b"/>
            <a:pathLst>
              <a:path w="7903879" h="2008900">
                <a:moveTo>
                  <a:pt x="1008112" y="0"/>
                </a:moveTo>
                <a:cubicBezTo>
                  <a:pt x="1562433" y="0"/>
                  <a:pt x="2012259" y="447393"/>
                  <a:pt x="2015854" y="1000788"/>
                </a:cubicBezTo>
                <a:lnTo>
                  <a:pt x="2017300" y="1000788"/>
                </a:lnTo>
                <a:cubicBezTo>
                  <a:pt x="2017300" y="1527632"/>
                  <a:pt x="2444392" y="1954724"/>
                  <a:pt x="2971236" y="1954724"/>
                </a:cubicBezTo>
                <a:cubicBezTo>
                  <a:pt x="3495636" y="1954724"/>
                  <a:pt x="3921207" y="1531586"/>
                  <a:pt x="3924802" y="1008112"/>
                </a:cubicBezTo>
                <a:lnTo>
                  <a:pt x="3924531" y="1008112"/>
                </a:lnTo>
                <a:cubicBezTo>
                  <a:pt x="3924531" y="451347"/>
                  <a:pt x="4375878" y="0"/>
                  <a:pt x="4932643" y="0"/>
                </a:cubicBezTo>
                <a:cubicBezTo>
                  <a:pt x="5486964" y="0"/>
                  <a:pt x="5936790" y="447393"/>
                  <a:pt x="5940385" y="1000788"/>
                </a:cubicBezTo>
                <a:lnTo>
                  <a:pt x="5941831" y="1000788"/>
                </a:lnTo>
                <a:cubicBezTo>
                  <a:pt x="5941831" y="1527632"/>
                  <a:pt x="6368923" y="1954724"/>
                  <a:pt x="6895767" y="1954724"/>
                </a:cubicBezTo>
                <a:cubicBezTo>
                  <a:pt x="7422611" y="1954724"/>
                  <a:pt x="7849703" y="1527632"/>
                  <a:pt x="7849703" y="1000788"/>
                </a:cubicBezTo>
                <a:lnTo>
                  <a:pt x="7903879" y="1000788"/>
                </a:lnTo>
                <a:cubicBezTo>
                  <a:pt x="7903879" y="1557553"/>
                  <a:pt x="7452532" y="2008900"/>
                  <a:pt x="6895767" y="2008900"/>
                </a:cubicBezTo>
                <a:cubicBezTo>
                  <a:pt x="6341446" y="2008900"/>
                  <a:pt x="5891620" y="1561507"/>
                  <a:pt x="5888025" y="1008112"/>
                </a:cubicBezTo>
                <a:lnTo>
                  <a:pt x="5886579" y="1008112"/>
                </a:lnTo>
                <a:cubicBezTo>
                  <a:pt x="5886579" y="481268"/>
                  <a:pt x="5459487" y="54176"/>
                  <a:pt x="4932643" y="54176"/>
                </a:cubicBezTo>
                <a:cubicBezTo>
                  <a:pt x="4408244" y="54176"/>
                  <a:pt x="3982672" y="477314"/>
                  <a:pt x="3979077" y="1000788"/>
                </a:cubicBezTo>
                <a:lnTo>
                  <a:pt x="3979348" y="1000788"/>
                </a:lnTo>
                <a:cubicBezTo>
                  <a:pt x="3979348" y="1557553"/>
                  <a:pt x="3528001" y="2008900"/>
                  <a:pt x="2971236" y="2008900"/>
                </a:cubicBezTo>
                <a:cubicBezTo>
                  <a:pt x="2416915" y="2008900"/>
                  <a:pt x="1967089" y="1561507"/>
                  <a:pt x="1963494" y="1008112"/>
                </a:cubicBezTo>
                <a:lnTo>
                  <a:pt x="1962048" y="1008112"/>
                </a:lnTo>
                <a:cubicBezTo>
                  <a:pt x="1962048" y="481268"/>
                  <a:pt x="1534956" y="54176"/>
                  <a:pt x="1008112" y="54176"/>
                </a:cubicBezTo>
                <a:cubicBezTo>
                  <a:pt x="481268" y="54176"/>
                  <a:pt x="54176" y="481268"/>
                  <a:pt x="54176" y="1008112"/>
                </a:cubicBezTo>
                <a:lnTo>
                  <a:pt x="0" y="1008112"/>
                </a:ln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막힌 원호 3">
            <a:extLst>
              <a:ext uri="{FF2B5EF4-FFF2-40B4-BE49-F238E27FC236}">
                <a16:creationId xmlns:a16="http://schemas.microsoft.com/office/drawing/2014/main" id="{321DFBEC-A381-4E9D-8E78-44933BC149A9}"/>
              </a:ext>
            </a:extLst>
          </p:cNvPr>
          <p:cNvSpPr/>
          <p:nvPr/>
        </p:nvSpPr>
        <p:spPr>
          <a:xfrm>
            <a:off x="1195202" y="190325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막힌 원호 38">
            <a:extLst>
              <a:ext uri="{FF2B5EF4-FFF2-40B4-BE49-F238E27FC236}">
                <a16:creationId xmlns:a16="http://schemas.microsoft.com/office/drawing/2014/main" id="{5B702906-E140-4E2C-B2FD-41E3A4D96AE6}"/>
              </a:ext>
            </a:extLst>
          </p:cNvPr>
          <p:cNvSpPr/>
          <p:nvPr/>
        </p:nvSpPr>
        <p:spPr>
          <a:xfrm rot="10800000">
            <a:off x="3160395" y="190325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막힌 원호 39">
            <a:extLst>
              <a:ext uri="{FF2B5EF4-FFF2-40B4-BE49-F238E27FC236}">
                <a16:creationId xmlns:a16="http://schemas.microsoft.com/office/drawing/2014/main" id="{627F78D1-97CC-48FD-A284-BEAB52B26C58}"/>
              </a:ext>
            </a:extLst>
          </p:cNvPr>
          <p:cNvSpPr/>
          <p:nvPr/>
        </p:nvSpPr>
        <p:spPr>
          <a:xfrm>
            <a:off x="5125588" y="190325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막힌 원호 40">
            <a:extLst>
              <a:ext uri="{FF2B5EF4-FFF2-40B4-BE49-F238E27FC236}">
                <a16:creationId xmlns:a16="http://schemas.microsoft.com/office/drawing/2014/main" id="{723876DB-46C5-46A0-AFE6-FC9560ACF8B2}"/>
              </a:ext>
            </a:extLst>
          </p:cNvPr>
          <p:cNvSpPr/>
          <p:nvPr/>
        </p:nvSpPr>
        <p:spPr>
          <a:xfrm rot="10800000">
            <a:off x="7090780" y="190325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막힌 원호 46">
            <a:extLst>
              <a:ext uri="{FF2B5EF4-FFF2-40B4-BE49-F238E27FC236}">
                <a16:creationId xmlns:a16="http://schemas.microsoft.com/office/drawing/2014/main" id="{7BBD8C17-9F54-43CA-9D97-74A02D6A54A7}"/>
              </a:ext>
            </a:extLst>
          </p:cNvPr>
          <p:cNvSpPr/>
          <p:nvPr/>
        </p:nvSpPr>
        <p:spPr>
          <a:xfrm>
            <a:off x="9046020" y="190325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B8EE9E-90CC-4C52-B582-631F6DE798AC}"/>
              </a:ext>
            </a:extLst>
          </p:cNvPr>
          <p:cNvGrpSpPr/>
          <p:nvPr/>
        </p:nvGrpSpPr>
        <p:grpSpPr>
          <a:xfrm rot="2607866">
            <a:off x="1388454" y="1528182"/>
            <a:ext cx="1345221" cy="750146"/>
            <a:chOff x="0" y="30309"/>
            <a:chExt cx="12191759" cy="679858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1057608-E024-42C9-BB42-72684082AD66}"/>
                </a:ext>
              </a:extLst>
            </p:cNvPr>
            <p:cNvSpPr/>
            <p:nvPr/>
          </p:nvSpPr>
          <p:spPr>
            <a:xfrm>
              <a:off x="509082" y="416268"/>
              <a:ext cx="11400201" cy="5888150"/>
            </a:xfrm>
            <a:custGeom>
              <a:avLst/>
              <a:gdLst>
                <a:gd name="connsiteX0" fmla="*/ 0 w 11400201"/>
                <a:gd name="connsiteY0" fmla="*/ 1415106 h 5888150"/>
                <a:gd name="connsiteX1" fmla="*/ 11400201 w 11400201"/>
                <a:gd name="connsiteY1" fmla="*/ 0 h 5888150"/>
                <a:gd name="connsiteX2" fmla="*/ 6343367 w 11400201"/>
                <a:gd name="connsiteY2" fmla="*/ 5165689 h 5888150"/>
                <a:gd name="connsiteX3" fmla="*/ 5264684 w 11400201"/>
                <a:gd name="connsiteY3" fmla="*/ 4413649 h 5888150"/>
                <a:gd name="connsiteX4" fmla="*/ 3226111 w 11400201"/>
                <a:gd name="connsiteY4" fmla="*/ 5888151 h 5888150"/>
                <a:gd name="connsiteX5" fmla="*/ 2642242 w 11400201"/>
                <a:gd name="connsiteY5" fmla="*/ 2493789 h 588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0201" h="5888150">
                  <a:moveTo>
                    <a:pt x="0" y="1415106"/>
                  </a:moveTo>
                  <a:lnTo>
                    <a:pt x="11400201" y="0"/>
                  </a:lnTo>
                  <a:lnTo>
                    <a:pt x="6343367" y="5165689"/>
                  </a:lnTo>
                  <a:lnTo>
                    <a:pt x="5264684" y="4413649"/>
                  </a:lnTo>
                  <a:lnTo>
                    <a:pt x="3226111" y="5888151"/>
                  </a:lnTo>
                  <a:lnTo>
                    <a:pt x="2642242" y="2493789"/>
                  </a:lnTo>
                  <a:close/>
                </a:path>
              </a:pathLst>
            </a:custGeom>
            <a:solidFill>
              <a:schemeClr val="accent1"/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F0B6B38-F379-4C2D-8008-F23C122A9792}"/>
                </a:ext>
              </a:extLst>
            </p:cNvPr>
            <p:cNvSpPr/>
            <p:nvPr/>
          </p:nvSpPr>
          <p:spPr>
            <a:xfrm>
              <a:off x="0" y="30309"/>
              <a:ext cx="12191759" cy="6798583"/>
            </a:xfrm>
            <a:custGeom>
              <a:avLst/>
              <a:gdLst>
                <a:gd name="connsiteX0" fmla="*/ 12191759 w 12191759"/>
                <a:gd name="connsiteY0" fmla="*/ 0 h 6798583"/>
                <a:gd name="connsiteX1" fmla="*/ 12191759 w 12191759"/>
                <a:gd name="connsiteY1" fmla="*/ 6798584 h 6798583"/>
                <a:gd name="connsiteX2" fmla="*/ 0 w 12191759"/>
                <a:gd name="connsiteY2" fmla="*/ 6798584 h 6798583"/>
                <a:gd name="connsiteX3" fmla="*/ 0 w 12191759"/>
                <a:gd name="connsiteY3" fmla="*/ 0 h 67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759" h="6798583">
                  <a:moveTo>
                    <a:pt x="12191759" y="0"/>
                  </a:moveTo>
                  <a:lnTo>
                    <a:pt x="12191759" y="6798584"/>
                  </a:lnTo>
                  <a:lnTo>
                    <a:pt x="0" y="6798584"/>
                  </a:lnTo>
                  <a:lnTo>
                    <a:pt x="0" y="0"/>
                  </a:lnTo>
                </a:path>
              </a:pathLst>
            </a:custGeom>
            <a:noFill/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4378DA2-2F5E-4430-9871-10CA140C4547}"/>
                </a:ext>
              </a:extLst>
            </p:cNvPr>
            <p:cNvSpPr/>
            <p:nvPr/>
          </p:nvSpPr>
          <p:spPr>
            <a:xfrm>
              <a:off x="3151323" y="445927"/>
              <a:ext cx="8678844" cy="5799095"/>
            </a:xfrm>
            <a:custGeom>
              <a:avLst/>
              <a:gdLst>
                <a:gd name="connsiteX0" fmla="*/ 8678844 w 8678844"/>
                <a:gd name="connsiteY0" fmla="*/ 0 h 5799095"/>
                <a:gd name="connsiteX1" fmla="*/ 0 w 8678844"/>
                <a:gd name="connsiteY1" fmla="*/ 2464131 h 5799095"/>
                <a:gd name="connsiteX2" fmla="*/ 583869 w 8678844"/>
                <a:gd name="connsiteY2" fmla="*/ 5799096 h 5799095"/>
                <a:gd name="connsiteX3" fmla="*/ 791718 w 8678844"/>
                <a:gd name="connsiteY3" fmla="*/ 3077659 h 57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844" h="5799095">
                  <a:moveTo>
                    <a:pt x="8678844" y="0"/>
                  </a:moveTo>
                  <a:lnTo>
                    <a:pt x="0" y="2464131"/>
                  </a:lnTo>
                  <a:lnTo>
                    <a:pt x="583869" y="5799096"/>
                  </a:lnTo>
                  <a:lnTo>
                    <a:pt x="791718" y="30776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FCB1DBF-0E6A-42C0-BC24-BAA6319E5180}"/>
                </a:ext>
              </a:extLst>
            </p:cNvPr>
            <p:cNvSpPr/>
            <p:nvPr/>
          </p:nvSpPr>
          <p:spPr>
            <a:xfrm>
              <a:off x="3735192" y="3523585"/>
              <a:ext cx="2038572" cy="2780834"/>
            </a:xfrm>
            <a:custGeom>
              <a:avLst/>
              <a:gdLst>
                <a:gd name="connsiteX0" fmla="*/ 2038573 w 2038572"/>
                <a:gd name="connsiteY0" fmla="*/ 1306332 h 2780834"/>
                <a:gd name="connsiteX1" fmla="*/ 0 w 2038572"/>
                <a:gd name="connsiteY1" fmla="*/ 2780834 h 2780834"/>
                <a:gd name="connsiteX2" fmla="*/ 207849 w 2038572"/>
                <a:gd name="connsiteY2" fmla="*/ 0 h 278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8572" h="2780834">
                  <a:moveTo>
                    <a:pt x="2038573" y="1306332"/>
                  </a:moveTo>
                  <a:lnTo>
                    <a:pt x="0" y="2780834"/>
                  </a:lnTo>
                  <a:lnTo>
                    <a:pt x="20784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73428B-8704-4B2F-A6C7-51DAC074340C}"/>
              </a:ext>
            </a:extLst>
          </p:cNvPr>
          <p:cNvGrpSpPr/>
          <p:nvPr/>
        </p:nvGrpSpPr>
        <p:grpSpPr>
          <a:xfrm rot="10584109" flipH="1" flipV="1">
            <a:off x="3462054" y="3647241"/>
            <a:ext cx="1345221" cy="750146"/>
            <a:chOff x="0" y="30309"/>
            <a:chExt cx="12191759" cy="679858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287C9E1-0BE8-4DA5-8B6A-C7406118A939}"/>
                </a:ext>
              </a:extLst>
            </p:cNvPr>
            <p:cNvSpPr/>
            <p:nvPr/>
          </p:nvSpPr>
          <p:spPr>
            <a:xfrm>
              <a:off x="509082" y="416268"/>
              <a:ext cx="11400201" cy="5888150"/>
            </a:xfrm>
            <a:custGeom>
              <a:avLst/>
              <a:gdLst>
                <a:gd name="connsiteX0" fmla="*/ 0 w 11400201"/>
                <a:gd name="connsiteY0" fmla="*/ 1415106 h 5888150"/>
                <a:gd name="connsiteX1" fmla="*/ 11400201 w 11400201"/>
                <a:gd name="connsiteY1" fmla="*/ 0 h 5888150"/>
                <a:gd name="connsiteX2" fmla="*/ 6343367 w 11400201"/>
                <a:gd name="connsiteY2" fmla="*/ 5165689 h 5888150"/>
                <a:gd name="connsiteX3" fmla="*/ 5264684 w 11400201"/>
                <a:gd name="connsiteY3" fmla="*/ 4413649 h 5888150"/>
                <a:gd name="connsiteX4" fmla="*/ 3226111 w 11400201"/>
                <a:gd name="connsiteY4" fmla="*/ 5888151 h 5888150"/>
                <a:gd name="connsiteX5" fmla="*/ 2642242 w 11400201"/>
                <a:gd name="connsiteY5" fmla="*/ 2493789 h 588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0201" h="5888150">
                  <a:moveTo>
                    <a:pt x="0" y="1415106"/>
                  </a:moveTo>
                  <a:lnTo>
                    <a:pt x="11400201" y="0"/>
                  </a:lnTo>
                  <a:lnTo>
                    <a:pt x="6343367" y="5165689"/>
                  </a:lnTo>
                  <a:lnTo>
                    <a:pt x="5264684" y="4413649"/>
                  </a:lnTo>
                  <a:lnTo>
                    <a:pt x="3226111" y="5888151"/>
                  </a:lnTo>
                  <a:lnTo>
                    <a:pt x="2642242" y="2493789"/>
                  </a:lnTo>
                  <a:close/>
                </a:path>
              </a:pathLst>
            </a:custGeom>
            <a:solidFill>
              <a:schemeClr val="accent1"/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EF01FDA-9A65-4D01-AC28-8642806E50B1}"/>
                </a:ext>
              </a:extLst>
            </p:cNvPr>
            <p:cNvSpPr/>
            <p:nvPr/>
          </p:nvSpPr>
          <p:spPr>
            <a:xfrm>
              <a:off x="0" y="30309"/>
              <a:ext cx="12191759" cy="6798583"/>
            </a:xfrm>
            <a:custGeom>
              <a:avLst/>
              <a:gdLst>
                <a:gd name="connsiteX0" fmla="*/ 12191759 w 12191759"/>
                <a:gd name="connsiteY0" fmla="*/ 0 h 6798583"/>
                <a:gd name="connsiteX1" fmla="*/ 12191759 w 12191759"/>
                <a:gd name="connsiteY1" fmla="*/ 6798584 h 6798583"/>
                <a:gd name="connsiteX2" fmla="*/ 0 w 12191759"/>
                <a:gd name="connsiteY2" fmla="*/ 6798584 h 6798583"/>
                <a:gd name="connsiteX3" fmla="*/ 0 w 12191759"/>
                <a:gd name="connsiteY3" fmla="*/ 0 h 67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759" h="6798583">
                  <a:moveTo>
                    <a:pt x="12191759" y="0"/>
                  </a:moveTo>
                  <a:lnTo>
                    <a:pt x="12191759" y="6798584"/>
                  </a:lnTo>
                  <a:lnTo>
                    <a:pt x="0" y="6798584"/>
                  </a:lnTo>
                  <a:lnTo>
                    <a:pt x="0" y="0"/>
                  </a:lnTo>
                </a:path>
              </a:pathLst>
            </a:custGeom>
            <a:noFill/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F8B8195-D473-456F-B2B8-5E124214CA67}"/>
                </a:ext>
              </a:extLst>
            </p:cNvPr>
            <p:cNvSpPr/>
            <p:nvPr/>
          </p:nvSpPr>
          <p:spPr>
            <a:xfrm>
              <a:off x="3151323" y="445927"/>
              <a:ext cx="8678844" cy="5799095"/>
            </a:xfrm>
            <a:custGeom>
              <a:avLst/>
              <a:gdLst>
                <a:gd name="connsiteX0" fmla="*/ 8678844 w 8678844"/>
                <a:gd name="connsiteY0" fmla="*/ 0 h 5799095"/>
                <a:gd name="connsiteX1" fmla="*/ 0 w 8678844"/>
                <a:gd name="connsiteY1" fmla="*/ 2464131 h 5799095"/>
                <a:gd name="connsiteX2" fmla="*/ 583869 w 8678844"/>
                <a:gd name="connsiteY2" fmla="*/ 5799096 h 5799095"/>
                <a:gd name="connsiteX3" fmla="*/ 791718 w 8678844"/>
                <a:gd name="connsiteY3" fmla="*/ 3077659 h 57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844" h="5799095">
                  <a:moveTo>
                    <a:pt x="8678844" y="0"/>
                  </a:moveTo>
                  <a:lnTo>
                    <a:pt x="0" y="2464131"/>
                  </a:lnTo>
                  <a:lnTo>
                    <a:pt x="583869" y="5799096"/>
                  </a:lnTo>
                  <a:lnTo>
                    <a:pt x="791718" y="30776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67C813C-7452-45D5-B6EF-05DDAC526E8B}"/>
                </a:ext>
              </a:extLst>
            </p:cNvPr>
            <p:cNvSpPr/>
            <p:nvPr/>
          </p:nvSpPr>
          <p:spPr>
            <a:xfrm>
              <a:off x="3735192" y="3523585"/>
              <a:ext cx="2038572" cy="2780834"/>
            </a:xfrm>
            <a:custGeom>
              <a:avLst/>
              <a:gdLst>
                <a:gd name="connsiteX0" fmla="*/ 2038573 w 2038572"/>
                <a:gd name="connsiteY0" fmla="*/ 1306332 h 2780834"/>
                <a:gd name="connsiteX1" fmla="*/ 0 w 2038572"/>
                <a:gd name="connsiteY1" fmla="*/ 2780834 h 2780834"/>
                <a:gd name="connsiteX2" fmla="*/ 207849 w 2038572"/>
                <a:gd name="connsiteY2" fmla="*/ 0 h 278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8572" h="2780834">
                  <a:moveTo>
                    <a:pt x="2038573" y="1306332"/>
                  </a:moveTo>
                  <a:lnTo>
                    <a:pt x="0" y="2780834"/>
                  </a:lnTo>
                  <a:lnTo>
                    <a:pt x="20784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8A48B3-3F51-4D14-84A5-B0388EBF7010}"/>
              </a:ext>
            </a:extLst>
          </p:cNvPr>
          <p:cNvGrpSpPr/>
          <p:nvPr/>
        </p:nvGrpSpPr>
        <p:grpSpPr>
          <a:xfrm rot="2607866">
            <a:off x="5322059" y="1528180"/>
            <a:ext cx="1345221" cy="750146"/>
            <a:chOff x="0" y="30309"/>
            <a:chExt cx="12191759" cy="679858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F28B91E-1FD4-4CD6-A159-16AA8F9BB9E9}"/>
                </a:ext>
              </a:extLst>
            </p:cNvPr>
            <p:cNvSpPr/>
            <p:nvPr/>
          </p:nvSpPr>
          <p:spPr>
            <a:xfrm>
              <a:off x="509082" y="416268"/>
              <a:ext cx="11400201" cy="5888150"/>
            </a:xfrm>
            <a:custGeom>
              <a:avLst/>
              <a:gdLst>
                <a:gd name="connsiteX0" fmla="*/ 0 w 11400201"/>
                <a:gd name="connsiteY0" fmla="*/ 1415106 h 5888150"/>
                <a:gd name="connsiteX1" fmla="*/ 11400201 w 11400201"/>
                <a:gd name="connsiteY1" fmla="*/ 0 h 5888150"/>
                <a:gd name="connsiteX2" fmla="*/ 6343367 w 11400201"/>
                <a:gd name="connsiteY2" fmla="*/ 5165689 h 5888150"/>
                <a:gd name="connsiteX3" fmla="*/ 5264684 w 11400201"/>
                <a:gd name="connsiteY3" fmla="*/ 4413649 h 5888150"/>
                <a:gd name="connsiteX4" fmla="*/ 3226111 w 11400201"/>
                <a:gd name="connsiteY4" fmla="*/ 5888151 h 5888150"/>
                <a:gd name="connsiteX5" fmla="*/ 2642242 w 11400201"/>
                <a:gd name="connsiteY5" fmla="*/ 2493789 h 588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0201" h="5888150">
                  <a:moveTo>
                    <a:pt x="0" y="1415106"/>
                  </a:moveTo>
                  <a:lnTo>
                    <a:pt x="11400201" y="0"/>
                  </a:lnTo>
                  <a:lnTo>
                    <a:pt x="6343367" y="5165689"/>
                  </a:lnTo>
                  <a:lnTo>
                    <a:pt x="5264684" y="4413649"/>
                  </a:lnTo>
                  <a:lnTo>
                    <a:pt x="3226111" y="5888151"/>
                  </a:lnTo>
                  <a:lnTo>
                    <a:pt x="2642242" y="2493789"/>
                  </a:lnTo>
                  <a:close/>
                </a:path>
              </a:pathLst>
            </a:custGeom>
            <a:solidFill>
              <a:schemeClr val="accent1"/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8D5A5E6-2494-4AA5-B989-D92800D1AD61}"/>
                </a:ext>
              </a:extLst>
            </p:cNvPr>
            <p:cNvSpPr/>
            <p:nvPr/>
          </p:nvSpPr>
          <p:spPr>
            <a:xfrm>
              <a:off x="0" y="30309"/>
              <a:ext cx="12191759" cy="6798583"/>
            </a:xfrm>
            <a:custGeom>
              <a:avLst/>
              <a:gdLst>
                <a:gd name="connsiteX0" fmla="*/ 12191759 w 12191759"/>
                <a:gd name="connsiteY0" fmla="*/ 0 h 6798583"/>
                <a:gd name="connsiteX1" fmla="*/ 12191759 w 12191759"/>
                <a:gd name="connsiteY1" fmla="*/ 6798584 h 6798583"/>
                <a:gd name="connsiteX2" fmla="*/ 0 w 12191759"/>
                <a:gd name="connsiteY2" fmla="*/ 6798584 h 6798583"/>
                <a:gd name="connsiteX3" fmla="*/ 0 w 12191759"/>
                <a:gd name="connsiteY3" fmla="*/ 0 h 67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759" h="6798583">
                  <a:moveTo>
                    <a:pt x="12191759" y="0"/>
                  </a:moveTo>
                  <a:lnTo>
                    <a:pt x="12191759" y="6798584"/>
                  </a:lnTo>
                  <a:lnTo>
                    <a:pt x="0" y="6798584"/>
                  </a:lnTo>
                  <a:lnTo>
                    <a:pt x="0" y="0"/>
                  </a:lnTo>
                </a:path>
              </a:pathLst>
            </a:custGeom>
            <a:noFill/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2E39FFB-D876-48A5-836D-F63731E97351}"/>
                </a:ext>
              </a:extLst>
            </p:cNvPr>
            <p:cNvSpPr/>
            <p:nvPr/>
          </p:nvSpPr>
          <p:spPr>
            <a:xfrm>
              <a:off x="3151323" y="445927"/>
              <a:ext cx="8678844" cy="5799095"/>
            </a:xfrm>
            <a:custGeom>
              <a:avLst/>
              <a:gdLst>
                <a:gd name="connsiteX0" fmla="*/ 8678844 w 8678844"/>
                <a:gd name="connsiteY0" fmla="*/ 0 h 5799095"/>
                <a:gd name="connsiteX1" fmla="*/ 0 w 8678844"/>
                <a:gd name="connsiteY1" fmla="*/ 2464131 h 5799095"/>
                <a:gd name="connsiteX2" fmla="*/ 583869 w 8678844"/>
                <a:gd name="connsiteY2" fmla="*/ 5799096 h 5799095"/>
                <a:gd name="connsiteX3" fmla="*/ 791718 w 8678844"/>
                <a:gd name="connsiteY3" fmla="*/ 3077659 h 57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844" h="5799095">
                  <a:moveTo>
                    <a:pt x="8678844" y="0"/>
                  </a:moveTo>
                  <a:lnTo>
                    <a:pt x="0" y="2464131"/>
                  </a:lnTo>
                  <a:lnTo>
                    <a:pt x="583869" y="5799096"/>
                  </a:lnTo>
                  <a:lnTo>
                    <a:pt x="791718" y="30776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DF69E9C-60EC-4393-9507-A5D670316F02}"/>
                </a:ext>
              </a:extLst>
            </p:cNvPr>
            <p:cNvSpPr/>
            <p:nvPr/>
          </p:nvSpPr>
          <p:spPr>
            <a:xfrm>
              <a:off x="3735192" y="3523585"/>
              <a:ext cx="2038572" cy="2780834"/>
            </a:xfrm>
            <a:custGeom>
              <a:avLst/>
              <a:gdLst>
                <a:gd name="connsiteX0" fmla="*/ 2038573 w 2038572"/>
                <a:gd name="connsiteY0" fmla="*/ 1306332 h 2780834"/>
                <a:gd name="connsiteX1" fmla="*/ 0 w 2038572"/>
                <a:gd name="connsiteY1" fmla="*/ 2780834 h 2780834"/>
                <a:gd name="connsiteX2" fmla="*/ 207849 w 2038572"/>
                <a:gd name="connsiteY2" fmla="*/ 0 h 278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8572" h="2780834">
                  <a:moveTo>
                    <a:pt x="2038573" y="1306332"/>
                  </a:moveTo>
                  <a:lnTo>
                    <a:pt x="0" y="2780834"/>
                  </a:lnTo>
                  <a:lnTo>
                    <a:pt x="20784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588E4A-EA9B-45DB-BE2B-7692110B2980}"/>
              </a:ext>
            </a:extLst>
          </p:cNvPr>
          <p:cNvGrpSpPr/>
          <p:nvPr/>
        </p:nvGrpSpPr>
        <p:grpSpPr>
          <a:xfrm rot="10584109" flipH="1" flipV="1">
            <a:off x="7395659" y="3647239"/>
            <a:ext cx="1345221" cy="750146"/>
            <a:chOff x="0" y="30309"/>
            <a:chExt cx="12191759" cy="679858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3B2097E-6671-4BD8-B7FB-3485D9B5CA92}"/>
                </a:ext>
              </a:extLst>
            </p:cNvPr>
            <p:cNvSpPr/>
            <p:nvPr/>
          </p:nvSpPr>
          <p:spPr>
            <a:xfrm>
              <a:off x="509082" y="416268"/>
              <a:ext cx="11400201" cy="5888150"/>
            </a:xfrm>
            <a:custGeom>
              <a:avLst/>
              <a:gdLst>
                <a:gd name="connsiteX0" fmla="*/ 0 w 11400201"/>
                <a:gd name="connsiteY0" fmla="*/ 1415106 h 5888150"/>
                <a:gd name="connsiteX1" fmla="*/ 11400201 w 11400201"/>
                <a:gd name="connsiteY1" fmla="*/ 0 h 5888150"/>
                <a:gd name="connsiteX2" fmla="*/ 6343367 w 11400201"/>
                <a:gd name="connsiteY2" fmla="*/ 5165689 h 5888150"/>
                <a:gd name="connsiteX3" fmla="*/ 5264684 w 11400201"/>
                <a:gd name="connsiteY3" fmla="*/ 4413649 h 5888150"/>
                <a:gd name="connsiteX4" fmla="*/ 3226111 w 11400201"/>
                <a:gd name="connsiteY4" fmla="*/ 5888151 h 5888150"/>
                <a:gd name="connsiteX5" fmla="*/ 2642242 w 11400201"/>
                <a:gd name="connsiteY5" fmla="*/ 2493789 h 588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0201" h="5888150">
                  <a:moveTo>
                    <a:pt x="0" y="1415106"/>
                  </a:moveTo>
                  <a:lnTo>
                    <a:pt x="11400201" y="0"/>
                  </a:lnTo>
                  <a:lnTo>
                    <a:pt x="6343367" y="5165689"/>
                  </a:lnTo>
                  <a:lnTo>
                    <a:pt x="5264684" y="4413649"/>
                  </a:lnTo>
                  <a:lnTo>
                    <a:pt x="3226111" y="5888151"/>
                  </a:lnTo>
                  <a:lnTo>
                    <a:pt x="2642242" y="2493789"/>
                  </a:lnTo>
                  <a:close/>
                </a:path>
              </a:pathLst>
            </a:custGeom>
            <a:solidFill>
              <a:schemeClr val="accent1"/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24F58F8-D8F5-48AA-B8BB-9414FE8878A0}"/>
                </a:ext>
              </a:extLst>
            </p:cNvPr>
            <p:cNvSpPr/>
            <p:nvPr/>
          </p:nvSpPr>
          <p:spPr>
            <a:xfrm>
              <a:off x="0" y="30309"/>
              <a:ext cx="12191759" cy="6798583"/>
            </a:xfrm>
            <a:custGeom>
              <a:avLst/>
              <a:gdLst>
                <a:gd name="connsiteX0" fmla="*/ 12191759 w 12191759"/>
                <a:gd name="connsiteY0" fmla="*/ 0 h 6798583"/>
                <a:gd name="connsiteX1" fmla="*/ 12191759 w 12191759"/>
                <a:gd name="connsiteY1" fmla="*/ 6798584 h 6798583"/>
                <a:gd name="connsiteX2" fmla="*/ 0 w 12191759"/>
                <a:gd name="connsiteY2" fmla="*/ 6798584 h 6798583"/>
                <a:gd name="connsiteX3" fmla="*/ 0 w 12191759"/>
                <a:gd name="connsiteY3" fmla="*/ 0 h 67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759" h="6798583">
                  <a:moveTo>
                    <a:pt x="12191759" y="0"/>
                  </a:moveTo>
                  <a:lnTo>
                    <a:pt x="12191759" y="6798584"/>
                  </a:lnTo>
                  <a:lnTo>
                    <a:pt x="0" y="6798584"/>
                  </a:lnTo>
                  <a:lnTo>
                    <a:pt x="0" y="0"/>
                  </a:lnTo>
                </a:path>
              </a:pathLst>
            </a:custGeom>
            <a:noFill/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3481A40-71F3-4579-B5BA-4C4D8944C246}"/>
                </a:ext>
              </a:extLst>
            </p:cNvPr>
            <p:cNvSpPr/>
            <p:nvPr/>
          </p:nvSpPr>
          <p:spPr>
            <a:xfrm>
              <a:off x="3151323" y="445927"/>
              <a:ext cx="8678844" cy="5799095"/>
            </a:xfrm>
            <a:custGeom>
              <a:avLst/>
              <a:gdLst>
                <a:gd name="connsiteX0" fmla="*/ 8678844 w 8678844"/>
                <a:gd name="connsiteY0" fmla="*/ 0 h 5799095"/>
                <a:gd name="connsiteX1" fmla="*/ 0 w 8678844"/>
                <a:gd name="connsiteY1" fmla="*/ 2464131 h 5799095"/>
                <a:gd name="connsiteX2" fmla="*/ 583869 w 8678844"/>
                <a:gd name="connsiteY2" fmla="*/ 5799096 h 5799095"/>
                <a:gd name="connsiteX3" fmla="*/ 791718 w 8678844"/>
                <a:gd name="connsiteY3" fmla="*/ 3077659 h 57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844" h="5799095">
                  <a:moveTo>
                    <a:pt x="8678844" y="0"/>
                  </a:moveTo>
                  <a:lnTo>
                    <a:pt x="0" y="2464131"/>
                  </a:lnTo>
                  <a:lnTo>
                    <a:pt x="583869" y="5799096"/>
                  </a:lnTo>
                  <a:lnTo>
                    <a:pt x="791718" y="30776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4ADAF24-345D-4422-B604-4D0485C5465A}"/>
                </a:ext>
              </a:extLst>
            </p:cNvPr>
            <p:cNvSpPr/>
            <p:nvPr/>
          </p:nvSpPr>
          <p:spPr>
            <a:xfrm>
              <a:off x="3735192" y="3523585"/>
              <a:ext cx="2038572" cy="2780834"/>
            </a:xfrm>
            <a:custGeom>
              <a:avLst/>
              <a:gdLst>
                <a:gd name="connsiteX0" fmla="*/ 2038573 w 2038572"/>
                <a:gd name="connsiteY0" fmla="*/ 1306332 h 2780834"/>
                <a:gd name="connsiteX1" fmla="*/ 0 w 2038572"/>
                <a:gd name="connsiteY1" fmla="*/ 2780834 h 2780834"/>
                <a:gd name="connsiteX2" fmla="*/ 207849 w 2038572"/>
                <a:gd name="connsiteY2" fmla="*/ 0 h 278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8572" h="2780834">
                  <a:moveTo>
                    <a:pt x="2038573" y="1306332"/>
                  </a:moveTo>
                  <a:lnTo>
                    <a:pt x="0" y="2780834"/>
                  </a:lnTo>
                  <a:lnTo>
                    <a:pt x="20784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0E224F5-EFE5-4780-9FC8-4677A544CF26}"/>
              </a:ext>
            </a:extLst>
          </p:cNvPr>
          <p:cNvGrpSpPr/>
          <p:nvPr/>
        </p:nvGrpSpPr>
        <p:grpSpPr>
          <a:xfrm rot="2607866">
            <a:off x="9377334" y="1597728"/>
            <a:ext cx="1345221" cy="750146"/>
            <a:chOff x="0" y="30309"/>
            <a:chExt cx="12191759" cy="679858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5DE0788-78A7-432B-ACCE-A6024B7DC27F}"/>
                </a:ext>
              </a:extLst>
            </p:cNvPr>
            <p:cNvSpPr/>
            <p:nvPr/>
          </p:nvSpPr>
          <p:spPr>
            <a:xfrm>
              <a:off x="509082" y="416268"/>
              <a:ext cx="11400201" cy="5888150"/>
            </a:xfrm>
            <a:custGeom>
              <a:avLst/>
              <a:gdLst>
                <a:gd name="connsiteX0" fmla="*/ 0 w 11400201"/>
                <a:gd name="connsiteY0" fmla="*/ 1415106 h 5888150"/>
                <a:gd name="connsiteX1" fmla="*/ 11400201 w 11400201"/>
                <a:gd name="connsiteY1" fmla="*/ 0 h 5888150"/>
                <a:gd name="connsiteX2" fmla="*/ 6343367 w 11400201"/>
                <a:gd name="connsiteY2" fmla="*/ 5165689 h 5888150"/>
                <a:gd name="connsiteX3" fmla="*/ 5264684 w 11400201"/>
                <a:gd name="connsiteY3" fmla="*/ 4413649 h 5888150"/>
                <a:gd name="connsiteX4" fmla="*/ 3226111 w 11400201"/>
                <a:gd name="connsiteY4" fmla="*/ 5888151 h 5888150"/>
                <a:gd name="connsiteX5" fmla="*/ 2642242 w 11400201"/>
                <a:gd name="connsiteY5" fmla="*/ 2493789 h 588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0201" h="5888150">
                  <a:moveTo>
                    <a:pt x="0" y="1415106"/>
                  </a:moveTo>
                  <a:lnTo>
                    <a:pt x="11400201" y="0"/>
                  </a:lnTo>
                  <a:lnTo>
                    <a:pt x="6343367" y="5165689"/>
                  </a:lnTo>
                  <a:lnTo>
                    <a:pt x="5264684" y="4413649"/>
                  </a:lnTo>
                  <a:lnTo>
                    <a:pt x="3226111" y="5888151"/>
                  </a:lnTo>
                  <a:lnTo>
                    <a:pt x="2642242" y="2493789"/>
                  </a:lnTo>
                  <a:close/>
                </a:path>
              </a:pathLst>
            </a:custGeom>
            <a:solidFill>
              <a:schemeClr val="accent1"/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A9680F9-9DBC-4C96-AD48-BEC7493DB16A}"/>
                </a:ext>
              </a:extLst>
            </p:cNvPr>
            <p:cNvSpPr/>
            <p:nvPr/>
          </p:nvSpPr>
          <p:spPr>
            <a:xfrm>
              <a:off x="0" y="30309"/>
              <a:ext cx="12191759" cy="6798583"/>
            </a:xfrm>
            <a:custGeom>
              <a:avLst/>
              <a:gdLst>
                <a:gd name="connsiteX0" fmla="*/ 12191759 w 12191759"/>
                <a:gd name="connsiteY0" fmla="*/ 0 h 6798583"/>
                <a:gd name="connsiteX1" fmla="*/ 12191759 w 12191759"/>
                <a:gd name="connsiteY1" fmla="*/ 6798584 h 6798583"/>
                <a:gd name="connsiteX2" fmla="*/ 0 w 12191759"/>
                <a:gd name="connsiteY2" fmla="*/ 6798584 h 6798583"/>
                <a:gd name="connsiteX3" fmla="*/ 0 w 12191759"/>
                <a:gd name="connsiteY3" fmla="*/ 0 h 67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759" h="6798583">
                  <a:moveTo>
                    <a:pt x="12191759" y="0"/>
                  </a:moveTo>
                  <a:lnTo>
                    <a:pt x="12191759" y="6798584"/>
                  </a:lnTo>
                  <a:lnTo>
                    <a:pt x="0" y="6798584"/>
                  </a:lnTo>
                  <a:lnTo>
                    <a:pt x="0" y="0"/>
                  </a:lnTo>
                </a:path>
              </a:pathLst>
            </a:custGeom>
            <a:noFill/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5EC0A53-F57E-4C24-B48E-A5854E9655C1}"/>
                </a:ext>
              </a:extLst>
            </p:cNvPr>
            <p:cNvSpPr/>
            <p:nvPr/>
          </p:nvSpPr>
          <p:spPr>
            <a:xfrm>
              <a:off x="3151323" y="445927"/>
              <a:ext cx="8678844" cy="5799095"/>
            </a:xfrm>
            <a:custGeom>
              <a:avLst/>
              <a:gdLst>
                <a:gd name="connsiteX0" fmla="*/ 8678844 w 8678844"/>
                <a:gd name="connsiteY0" fmla="*/ 0 h 5799095"/>
                <a:gd name="connsiteX1" fmla="*/ 0 w 8678844"/>
                <a:gd name="connsiteY1" fmla="*/ 2464131 h 5799095"/>
                <a:gd name="connsiteX2" fmla="*/ 583869 w 8678844"/>
                <a:gd name="connsiteY2" fmla="*/ 5799096 h 5799095"/>
                <a:gd name="connsiteX3" fmla="*/ 791718 w 8678844"/>
                <a:gd name="connsiteY3" fmla="*/ 3077659 h 57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844" h="5799095">
                  <a:moveTo>
                    <a:pt x="8678844" y="0"/>
                  </a:moveTo>
                  <a:lnTo>
                    <a:pt x="0" y="2464131"/>
                  </a:lnTo>
                  <a:lnTo>
                    <a:pt x="583869" y="5799096"/>
                  </a:lnTo>
                  <a:lnTo>
                    <a:pt x="791718" y="30776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F7E1BBA-6845-46DA-81F6-49EA5E5D4F4A}"/>
                </a:ext>
              </a:extLst>
            </p:cNvPr>
            <p:cNvSpPr/>
            <p:nvPr/>
          </p:nvSpPr>
          <p:spPr>
            <a:xfrm>
              <a:off x="3735192" y="3523585"/>
              <a:ext cx="2038572" cy="2780834"/>
            </a:xfrm>
            <a:custGeom>
              <a:avLst/>
              <a:gdLst>
                <a:gd name="connsiteX0" fmla="*/ 2038573 w 2038572"/>
                <a:gd name="connsiteY0" fmla="*/ 1306332 h 2780834"/>
                <a:gd name="connsiteX1" fmla="*/ 0 w 2038572"/>
                <a:gd name="connsiteY1" fmla="*/ 2780834 h 2780834"/>
                <a:gd name="connsiteX2" fmla="*/ 207849 w 2038572"/>
                <a:gd name="connsiteY2" fmla="*/ 0 h 278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8572" h="2780834">
                  <a:moveTo>
                    <a:pt x="2038573" y="1306332"/>
                  </a:moveTo>
                  <a:lnTo>
                    <a:pt x="0" y="2780834"/>
                  </a:lnTo>
                  <a:lnTo>
                    <a:pt x="20784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D8234DC-2BBF-4B66-99E6-3C788B01217D}"/>
              </a:ext>
            </a:extLst>
          </p:cNvPr>
          <p:cNvSpPr txBox="1"/>
          <p:nvPr/>
        </p:nvSpPr>
        <p:spPr>
          <a:xfrm>
            <a:off x="1427822" y="3650224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C6CD44-08C8-4301-ABF8-0620DEF6FA6C}"/>
              </a:ext>
            </a:extLst>
          </p:cNvPr>
          <p:cNvSpPr txBox="1"/>
          <p:nvPr/>
        </p:nvSpPr>
        <p:spPr>
          <a:xfrm>
            <a:off x="3403263" y="1695032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E874AA-50AE-40CE-B143-891561867418}"/>
              </a:ext>
            </a:extLst>
          </p:cNvPr>
          <p:cNvSpPr txBox="1"/>
          <p:nvPr/>
        </p:nvSpPr>
        <p:spPr>
          <a:xfrm>
            <a:off x="7354145" y="1695032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2CC823-07F3-4316-B74F-EF84D88C6D22}"/>
              </a:ext>
            </a:extLst>
          </p:cNvPr>
          <p:cNvSpPr txBox="1"/>
          <p:nvPr/>
        </p:nvSpPr>
        <p:spPr>
          <a:xfrm>
            <a:off x="5378704" y="3650224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80224A-CFFA-4606-8C68-20BC70D539CC}"/>
              </a:ext>
            </a:extLst>
          </p:cNvPr>
          <p:cNvSpPr txBox="1"/>
          <p:nvPr/>
        </p:nvSpPr>
        <p:spPr>
          <a:xfrm>
            <a:off x="9329586" y="3650224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0372FED-C3B9-4E55-87DC-3FBEFC260E2F}"/>
              </a:ext>
            </a:extLst>
          </p:cNvPr>
          <p:cNvSpPr/>
          <p:nvPr/>
        </p:nvSpPr>
        <p:spPr>
          <a:xfrm>
            <a:off x="1745529" y="2479478"/>
            <a:ext cx="866378" cy="8663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E98E585-BDC8-4F71-90E2-2552E4ABB42D}"/>
              </a:ext>
            </a:extLst>
          </p:cNvPr>
          <p:cNvSpPr/>
          <p:nvPr/>
        </p:nvSpPr>
        <p:spPr>
          <a:xfrm>
            <a:off x="3711623" y="2479478"/>
            <a:ext cx="866378" cy="8663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3CD9E67-3292-41AD-80A3-A67665B896A7}"/>
              </a:ext>
            </a:extLst>
          </p:cNvPr>
          <p:cNvSpPr/>
          <p:nvPr/>
        </p:nvSpPr>
        <p:spPr>
          <a:xfrm>
            <a:off x="5677717" y="2479478"/>
            <a:ext cx="866378" cy="8663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A51E7A7-4871-4DAD-8560-8B4EF206458D}"/>
              </a:ext>
            </a:extLst>
          </p:cNvPr>
          <p:cNvSpPr/>
          <p:nvPr/>
        </p:nvSpPr>
        <p:spPr>
          <a:xfrm>
            <a:off x="7643811" y="2479478"/>
            <a:ext cx="866378" cy="8663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Oval 61">
            <a:extLst>
              <a:ext uri="{FF2B5EF4-FFF2-40B4-BE49-F238E27FC236}">
                <a16:creationId xmlns:a16="http://schemas.microsoft.com/office/drawing/2014/main" id="{E6D27D0D-3049-4646-B2FB-70E22D74B220}"/>
              </a:ext>
            </a:extLst>
          </p:cNvPr>
          <p:cNvSpPr/>
          <p:nvPr/>
        </p:nvSpPr>
        <p:spPr>
          <a:xfrm>
            <a:off x="9598149" y="2479478"/>
            <a:ext cx="866378" cy="8663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Isosceles Triangle 51">
            <a:extLst>
              <a:ext uri="{FF2B5EF4-FFF2-40B4-BE49-F238E27FC236}">
                <a16:creationId xmlns:a16="http://schemas.microsoft.com/office/drawing/2014/main" id="{93E59C5F-D9C9-4E41-AD68-A34C3E3A92A6}"/>
              </a:ext>
            </a:extLst>
          </p:cNvPr>
          <p:cNvSpPr/>
          <p:nvPr/>
        </p:nvSpPr>
        <p:spPr>
          <a:xfrm>
            <a:off x="2027657" y="277941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ounded Rectangle 6">
            <a:extLst>
              <a:ext uri="{FF2B5EF4-FFF2-40B4-BE49-F238E27FC236}">
                <a16:creationId xmlns:a16="http://schemas.microsoft.com/office/drawing/2014/main" id="{19454004-15F6-471A-A429-68B74489C338}"/>
              </a:ext>
            </a:extLst>
          </p:cNvPr>
          <p:cNvSpPr/>
          <p:nvPr/>
        </p:nvSpPr>
        <p:spPr>
          <a:xfrm>
            <a:off x="3986737" y="274993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Teardrop 1">
            <a:extLst>
              <a:ext uri="{FF2B5EF4-FFF2-40B4-BE49-F238E27FC236}">
                <a16:creationId xmlns:a16="http://schemas.microsoft.com/office/drawing/2014/main" id="{53709283-6819-4CAD-9790-F0E4D5DA41C7}"/>
              </a:ext>
            </a:extLst>
          </p:cNvPr>
          <p:cNvSpPr/>
          <p:nvPr/>
        </p:nvSpPr>
        <p:spPr>
          <a:xfrm rot="18805991">
            <a:off x="5922791" y="272458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Rounded Rectangle 27">
            <a:extLst>
              <a:ext uri="{FF2B5EF4-FFF2-40B4-BE49-F238E27FC236}">
                <a16:creationId xmlns:a16="http://schemas.microsoft.com/office/drawing/2014/main" id="{E2D8F813-C59B-4A63-81B5-E5FE4D994D46}"/>
              </a:ext>
            </a:extLst>
          </p:cNvPr>
          <p:cNvSpPr/>
          <p:nvPr/>
        </p:nvSpPr>
        <p:spPr>
          <a:xfrm>
            <a:off x="7890825" y="275756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ounded Rectangle 7">
            <a:extLst>
              <a:ext uri="{FF2B5EF4-FFF2-40B4-BE49-F238E27FC236}">
                <a16:creationId xmlns:a16="http://schemas.microsoft.com/office/drawing/2014/main" id="{DBC8D36A-3279-4737-9CA2-BECF9C8A6865}"/>
              </a:ext>
            </a:extLst>
          </p:cNvPr>
          <p:cNvSpPr/>
          <p:nvPr/>
        </p:nvSpPr>
        <p:spPr>
          <a:xfrm>
            <a:off x="9873976" y="2749932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9F5EB67-22F6-4CF2-9463-EA9158C01139}"/>
              </a:ext>
            </a:extLst>
          </p:cNvPr>
          <p:cNvGrpSpPr/>
          <p:nvPr/>
        </p:nvGrpSpPr>
        <p:grpSpPr>
          <a:xfrm>
            <a:off x="1346703" y="4401594"/>
            <a:ext cx="1625933" cy="1674760"/>
            <a:chOff x="575693" y="4105536"/>
            <a:chExt cx="1625933" cy="167476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60909B9-A6E1-4A0C-808F-AA9F4B4D6DDF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244D29B-4540-4B93-A21A-77FC63BB57E7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EB3D1DA-A40C-4654-96FE-362B9FD82319}"/>
              </a:ext>
            </a:extLst>
          </p:cNvPr>
          <p:cNvGrpSpPr/>
          <p:nvPr/>
        </p:nvGrpSpPr>
        <p:grpSpPr>
          <a:xfrm>
            <a:off x="3316267" y="4401594"/>
            <a:ext cx="1625933" cy="1674760"/>
            <a:chOff x="575693" y="4105536"/>
            <a:chExt cx="1625933" cy="167476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D783493-CB88-4624-8FA9-2C0F97DCC691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ED11334-175D-4E18-94BE-30467A3566AF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4BF1A48-C526-4329-BD18-2A396B977DA1}"/>
              </a:ext>
            </a:extLst>
          </p:cNvPr>
          <p:cNvGrpSpPr/>
          <p:nvPr/>
        </p:nvGrpSpPr>
        <p:grpSpPr>
          <a:xfrm>
            <a:off x="5285831" y="4401594"/>
            <a:ext cx="1625933" cy="1674760"/>
            <a:chOff x="575693" y="4105536"/>
            <a:chExt cx="1625933" cy="167476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BD323E5-65C8-4E67-A00C-FC652F2140C3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CCD6A1A-892E-472A-A5C9-2560452E902E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4BEC710-AD38-45FF-8CED-D3AA6D213FB2}"/>
              </a:ext>
            </a:extLst>
          </p:cNvPr>
          <p:cNvGrpSpPr/>
          <p:nvPr/>
        </p:nvGrpSpPr>
        <p:grpSpPr>
          <a:xfrm>
            <a:off x="7255395" y="4401594"/>
            <a:ext cx="1625933" cy="1674760"/>
            <a:chOff x="575693" y="4105536"/>
            <a:chExt cx="1625933" cy="167476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A4AB027-70FB-4FC9-8414-1C4988B706B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A81F41C-3E23-4099-A46A-6E79757DA1C2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9">
            <a:extLst>
              <a:ext uri="{FF2B5EF4-FFF2-40B4-BE49-F238E27FC236}">
                <a16:creationId xmlns:a16="http://schemas.microsoft.com/office/drawing/2014/main" id="{F5788268-3382-4C6A-9816-FC850D159F52}"/>
              </a:ext>
            </a:extLst>
          </p:cNvPr>
          <p:cNvGrpSpPr/>
          <p:nvPr/>
        </p:nvGrpSpPr>
        <p:grpSpPr>
          <a:xfrm>
            <a:off x="9224959" y="4401594"/>
            <a:ext cx="1625933" cy="1674760"/>
            <a:chOff x="575693" y="4105536"/>
            <a:chExt cx="1625933" cy="167476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66E92E1-B35D-41B2-BA52-0BBB0138AE6A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49BBD2E-A8DD-40D7-887E-2EC273A3E7CE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2F37861-21F1-4378-85C7-F00E6FABFBBA}"/>
              </a:ext>
            </a:extLst>
          </p:cNvPr>
          <p:cNvGrpSpPr/>
          <p:nvPr/>
        </p:nvGrpSpPr>
        <p:grpSpPr>
          <a:xfrm>
            <a:off x="4270438" y="2500986"/>
            <a:ext cx="3651127" cy="2803182"/>
            <a:chOff x="2665858" y="2388470"/>
            <a:chExt cx="3465580" cy="2660727"/>
          </a:xfrm>
        </p:grpSpPr>
        <p:sp>
          <p:nvSpPr>
            <p:cNvPr id="86" name="Frame 85">
              <a:extLst>
                <a:ext uri="{FF2B5EF4-FFF2-40B4-BE49-F238E27FC236}">
                  <a16:creationId xmlns:a16="http://schemas.microsoft.com/office/drawing/2014/main" id="{33C6EA1F-6002-4112-A302-17F16CEF38DF}"/>
                </a:ext>
              </a:extLst>
            </p:cNvPr>
            <p:cNvSpPr/>
            <p:nvPr/>
          </p:nvSpPr>
          <p:spPr>
            <a:xfrm rot="19800000">
              <a:off x="2665858" y="2388470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" name="Frame 86">
              <a:extLst>
                <a:ext uri="{FF2B5EF4-FFF2-40B4-BE49-F238E27FC236}">
                  <a16:creationId xmlns:a16="http://schemas.microsoft.com/office/drawing/2014/main" id="{EC012CE4-1A54-4D9F-95E6-73D289BAC911}"/>
                </a:ext>
              </a:extLst>
            </p:cNvPr>
            <p:cNvSpPr/>
            <p:nvPr/>
          </p:nvSpPr>
          <p:spPr>
            <a:xfrm rot="19800000">
              <a:off x="3569018" y="2630471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Frame 87">
              <a:extLst>
                <a:ext uri="{FF2B5EF4-FFF2-40B4-BE49-F238E27FC236}">
                  <a16:creationId xmlns:a16="http://schemas.microsoft.com/office/drawing/2014/main" id="{AE9E0B2F-4EFE-4596-8770-F643A9760D01}"/>
                </a:ext>
              </a:extLst>
            </p:cNvPr>
            <p:cNvSpPr/>
            <p:nvPr/>
          </p:nvSpPr>
          <p:spPr>
            <a:xfrm rot="19800000">
              <a:off x="4472178" y="2872472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" name="Frame 88">
              <a:extLst>
                <a:ext uri="{FF2B5EF4-FFF2-40B4-BE49-F238E27FC236}">
                  <a16:creationId xmlns:a16="http://schemas.microsoft.com/office/drawing/2014/main" id="{889F036D-057C-46C9-8320-68950EECD396}"/>
                </a:ext>
              </a:extLst>
            </p:cNvPr>
            <p:cNvSpPr/>
            <p:nvPr/>
          </p:nvSpPr>
          <p:spPr>
            <a:xfrm rot="19800000">
              <a:off x="3306619" y="3546696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" name="Frame 89">
              <a:extLst>
                <a:ext uri="{FF2B5EF4-FFF2-40B4-BE49-F238E27FC236}">
                  <a16:creationId xmlns:a16="http://schemas.microsoft.com/office/drawing/2014/main" id="{7406292F-7A2A-4EDF-8F50-1BB3D70708CF}"/>
                </a:ext>
              </a:extLst>
            </p:cNvPr>
            <p:cNvSpPr/>
            <p:nvPr/>
          </p:nvSpPr>
          <p:spPr>
            <a:xfrm rot="19800000">
              <a:off x="4209778" y="3788696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Frame 90">
              <a:extLst>
                <a:ext uri="{FF2B5EF4-FFF2-40B4-BE49-F238E27FC236}">
                  <a16:creationId xmlns:a16="http://schemas.microsoft.com/office/drawing/2014/main" id="{C25A57BC-B1CF-4E71-9862-B5AB7B25D2B7}"/>
                </a:ext>
              </a:extLst>
            </p:cNvPr>
            <p:cNvSpPr/>
            <p:nvPr/>
          </p:nvSpPr>
          <p:spPr>
            <a:xfrm rot="19800000">
              <a:off x="5112939" y="4030698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593C4BC-E5F5-4FF7-897C-5F2218896FBF}"/>
              </a:ext>
            </a:extLst>
          </p:cNvPr>
          <p:cNvGrpSpPr/>
          <p:nvPr/>
        </p:nvGrpSpPr>
        <p:grpSpPr>
          <a:xfrm>
            <a:off x="6096000" y="1729980"/>
            <a:ext cx="3173764" cy="923331"/>
            <a:chOff x="6210993" y="1433695"/>
            <a:chExt cx="2245430" cy="656879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BC60513-403F-4EA5-B357-134D870C70BC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FB19E65-9A7C-4CA0-8FC3-C3BA89111748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177E7-3344-4487-B2BF-C04F6A8175C4}"/>
              </a:ext>
            </a:extLst>
          </p:cNvPr>
          <p:cNvGrpSpPr/>
          <p:nvPr/>
        </p:nvGrpSpPr>
        <p:grpSpPr>
          <a:xfrm>
            <a:off x="7739348" y="3115940"/>
            <a:ext cx="3173764" cy="923331"/>
            <a:chOff x="6210993" y="1433695"/>
            <a:chExt cx="2245430" cy="656879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7E029C9-0EA0-4868-8B77-07EB631140BE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A0AEE7E-041E-4184-A64B-7F5DAA773A26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B669071-74AF-4899-8554-4F4CBA626B67}"/>
              </a:ext>
            </a:extLst>
          </p:cNvPr>
          <p:cNvGrpSpPr/>
          <p:nvPr/>
        </p:nvGrpSpPr>
        <p:grpSpPr>
          <a:xfrm>
            <a:off x="1080632" y="3875592"/>
            <a:ext cx="3269244" cy="923331"/>
            <a:chOff x="6210993" y="1433695"/>
            <a:chExt cx="2245430" cy="656879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A06EF04-F190-4072-9ED7-C2727CEF96C6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D5EA85F-E8E6-4EDB-A985-AA8E54D2EC1C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97A789A-0F80-4CB5-9164-AA29DC62E910}"/>
              </a:ext>
            </a:extLst>
          </p:cNvPr>
          <p:cNvGrpSpPr/>
          <p:nvPr/>
        </p:nvGrpSpPr>
        <p:grpSpPr>
          <a:xfrm>
            <a:off x="2839917" y="5140568"/>
            <a:ext cx="3280569" cy="923331"/>
            <a:chOff x="6203211" y="1433695"/>
            <a:chExt cx="2253207" cy="656879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7724313-2E6C-494F-A35B-ED12A102009E}"/>
                </a:ext>
              </a:extLst>
            </p:cNvPr>
            <p:cNvSpPr txBox="1"/>
            <p:nvPr/>
          </p:nvSpPr>
          <p:spPr>
            <a:xfrm>
              <a:off x="6203211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748A738-5E6D-43B5-847C-183E5D2C1637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C40F3B-96E7-4BCF-A873-80DB7AA6C416}"/>
              </a:ext>
            </a:extLst>
          </p:cNvPr>
          <p:cNvGrpSpPr/>
          <p:nvPr/>
        </p:nvGrpSpPr>
        <p:grpSpPr>
          <a:xfrm>
            <a:off x="725033" y="2373232"/>
            <a:ext cx="3269244" cy="923331"/>
            <a:chOff x="6210993" y="1433695"/>
            <a:chExt cx="2245430" cy="656879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A93B956-E740-4F89-AE9F-8ABA18AC9134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A77E284-155F-4B33-8916-977ABCB7065C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D136C36-222C-4002-9CDF-D984AC3B74AC}"/>
              </a:ext>
            </a:extLst>
          </p:cNvPr>
          <p:cNvGrpSpPr/>
          <p:nvPr/>
        </p:nvGrpSpPr>
        <p:grpSpPr>
          <a:xfrm>
            <a:off x="8256236" y="4501898"/>
            <a:ext cx="3173764" cy="923331"/>
            <a:chOff x="6210993" y="1433695"/>
            <a:chExt cx="2245430" cy="656879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2A2E739-6EB2-486B-96FC-C2582C3E1E5F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189C0E8-A4A6-4A0B-A099-8A62BE1707A2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0" name="Isosceles Triangle 8">
            <a:extLst>
              <a:ext uri="{FF2B5EF4-FFF2-40B4-BE49-F238E27FC236}">
                <a16:creationId xmlns:a16="http://schemas.microsoft.com/office/drawing/2014/main" id="{04FEF0B8-44A0-4910-A3F5-28EC7203CBA1}"/>
              </a:ext>
            </a:extLst>
          </p:cNvPr>
          <p:cNvSpPr/>
          <p:nvPr/>
        </p:nvSpPr>
        <p:spPr>
          <a:xfrm rot="16200000">
            <a:off x="7309485" y="4600635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1" name="Oval 7">
            <a:extLst>
              <a:ext uri="{FF2B5EF4-FFF2-40B4-BE49-F238E27FC236}">
                <a16:creationId xmlns:a16="http://schemas.microsoft.com/office/drawing/2014/main" id="{B8AC68E2-B713-460F-989F-53DF1EA99CD6}"/>
              </a:ext>
            </a:extLst>
          </p:cNvPr>
          <p:cNvSpPr/>
          <p:nvPr/>
        </p:nvSpPr>
        <p:spPr>
          <a:xfrm>
            <a:off x="6221730" y="4440635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2" name="Round Same Side Corner Rectangle 11">
            <a:extLst>
              <a:ext uri="{FF2B5EF4-FFF2-40B4-BE49-F238E27FC236}">
                <a16:creationId xmlns:a16="http://schemas.microsoft.com/office/drawing/2014/main" id="{01823DFE-634F-4EF7-89D9-4826DFFAD735}"/>
              </a:ext>
            </a:extLst>
          </p:cNvPr>
          <p:cNvSpPr>
            <a:spLocks noChangeAspect="1"/>
          </p:cNvSpPr>
          <p:nvPr/>
        </p:nvSpPr>
        <p:spPr>
          <a:xfrm rot="9900000">
            <a:off x="5267860" y="413418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3" name="Rounded Rectangle 27">
            <a:extLst>
              <a:ext uri="{FF2B5EF4-FFF2-40B4-BE49-F238E27FC236}">
                <a16:creationId xmlns:a16="http://schemas.microsoft.com/office/drawing/2014/main" id="{7C50C802-056F-4F80-8F99-4EFE788A7444}"/>
              </a:ext>
            </a:extLst>
          </p:cNvPr>
          <p:cNvSpPr/>
          <p:nvPr/>
        </p:nvSpPr>
        <p:spPr>
          <a:xfrm>
            <a:off x="4599389" y="290916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4" name="Rectangle 16">
            <a:extLst>
              <a:ext uri="{FF2B5EF4-FFF2-40B4-BE49-F238E27FC236}">
                <a16:creationId xmlns:a16="http://schemas.microsoft.com/office/drawing/2014/main" id="{94A4BF35-C5C6-4C6A-8C85-A5934C67DF86}"/>
              </a:ext>
            </a:extLst>
          </p:cNvPr>
          <p:cNvSpPr/>
          <p:nvPr/>
        </p:nvSpPr>
        <p:spPr>
          <a:xfrm>
            <a:off x="6614162" y="345708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5" name="Oval 21">
            <a:extLst>
              <a:ext uri="{FF2B5EF4-FFF2-40B4-BE49-F238E27FC236}">
                <a16:creationId xmlns:a16="http://schemas.microsoft.com/office/drawing/2014/main" id="{DE5A5C11-2110-4919-B6B2-8DF252B8A4F8}"/>
              </a:ext>
            </a:extLst>
          </p:cNvPr>
          <p:cNvSpPr>
            <a:spLocks noChangeAspect="1"/>
          </p:cNvSpPr>
          <p:nvPr/>
        </p:nvSpPr>
        <p:spPr>
          <a:xfrm>
            <a:off x="5604499" y="306154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1553979" y="4834803"/>
            <a:ext cx="308267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E4E1C1-465A-4CAB-905C-2EA4DA878A84}"/>
              </a:ext>
            </a:extLst>
          </p:cNvPr>
          <p:cNvSpPr txBox="1"/>
          <p:nvPr/>
        </p:nvSpPr>
        <p:spPr>
          <a:xfrm>
            <a:off x="5476874" y="754262"/>
            <a:ext cx="6048375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8B13A8-BCE9-468B-9752-877A6E2553AC}"/>
              </a:ext>
            </a:extLst>
          </p:cNvPr>
          <p:cNvSpPr txBox="1"/>
          <p:nvPr/>
        </p:nvSpPr>
        <p:spPr>
          <a:xfrm>
            <a:off x="5476874" y="1394758"/>
            <a:ext cx="60483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Get a modern PowerPoint  Presentation that is beautifully designed.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9010101" y="215830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2034B4-B9C9-4482-B977-FE268BC80826}"/>
              </a:ext>
            </a:extLst>
          </p:cNvPr>
          <p:cNvSpPr txBox="1"/>
          <p:nvPr/>
        </p:nvSpPr>
        <p:spPr>
          <a:xfrm>
            <a:off x="625714" y="530228"/>
            <a:ext cx="3448616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80319-54A7-46BE-A0A8-8D3B50A1E96A}"/>
              </a:ext>
            </a:extLst>
          </p:cNvPr>
          <p:cNvSpPr txBox="1"/>
          <p:nvPr/>
        </p:nvSpPr>
        <p:spPr>
          <a:xfrm>
            <a:off x="625714" y="1170724"/>
            <a:ext cx="3448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631277-DB19-4EEE-87EE-C978747E77B4}"/>
              </a:ext>
            </a:extLst>
          </p:cNvPr>
          <p:cNvSpPr txBox="1"/>
          <p:nvPr/>
        </p:nvSpPr>
        <p:spPr>
          <a:xfrm>
            <a:off x="625714" y="3563619"/>
            <a:ext cx="3448616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280AC1-91FC-4173-A1B0-9D92B48018D3}"/>
              </a:ext>
            </a:extLst>
          </p:cNvPr>
          <p:cNvSpPr txBox="1"/>
          <p:nvPr/>
        </p:nvSpPr>
        <p:spPr>
          <a:xfrm>
            <a:off x="625714" y="4204115"/>
            <a:ext cx="3448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72F608-75E7-4417-853B-0975DE709673}"/>
              </a:ext>
            </a:extLst>
          </p:cNvPr>
          <p:cNvSpPr txBox="1"/>
          <p:nvPr/>
        </p:nvSpPr>
        <p:spPr>
          <a:xfrm>
            <a:off x="5245339" y="530228"/>
            <a:ext cx="3448616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BD777-6AD4-41B2-8891-244DB27DA590}"/>
              </a:ext>
            </a:extLst>
          </p:cNvPr>
          <p:cNvSpPr txBox="1"/>
          <p:nvPr/>
        </p:nvSpPr>
        <p:spPr>
          <a:xfrm>
            <a:off x="5245339" y="1170724"/>
            <a:ext cx="3448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4E845-5223-468C-AA51-9A5094885FA2}"/>
              </a:ext>
            </a:extLst>
          </p:cNvPr>
          <p:cNvSpPr txBox="1"/>
          <p:nvPr/>
        </p:nvSpPr>
        <p:spPr>
          <a:xfrm>
            <a:off x="5245339" y="3563619"/>
            <a:ext cx="3448616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BA1523-9EE8-4096-B19E-75F2F531CA30}"/>
              </a:ext>
            </a:extLst>
          </p:cNvPr>
          <p:cNvSpPr txBox="1"/>
          <p:nvPr/>
        </p:nvSpPr>
        <p:spPr>
          <a:xfrm>
            <a:off x="5245339" y="4204115"/>
            <a:ext cx="3448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7562780-FD6A-4AF0-AF83-F4C27171BB55}"/>
              </a:ext>
            </a:extLst>
          </p:cNvPr>
          <p:cNvGrpSpPr/>
          <p:nvPr/>
        </p:nvGrpSpPr>
        <p:grpSpPr>
          <a:xfrm>
            <a:off x="2" y="2769507"/>
            <a:ext cx="5634180" cy="1318987"/>
            <a:chOff x="1" y="4714489"/>
            <a:chExt cx="6095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714489"/>
              <a:ext cx="6095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653820"/>
              <a:ext cx="609592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 87">
            <a:extLst>
              <a:ext uri="{FF2B5EF4-FFF2-40B4-BE49-F238E27FC236}">
                <a16:creationId xmlns:a16="http://schemas.microsoft.com/office/drawing/2014/main" id="{8711F5D4-4BF5-4A72-9FA2-8EC4119225DA}"/>
              </a:ext>
            </a:extLst>
          </p:cNvPr>
          <p:cNvSpPr/>
          <p:nvPr/>
        </p:nvSpPr>
        <p:spPr>
          <a:xfrm flipH="1">
            <a:off x="10027649" y="2540616"/>
            <a:ext cx="2151242" cy="3739358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38429 w 3650621"/>
              <a:gd name="connsiteY0" fmla="*/ 6169762 h 6702638"/>
              <a:gd name="connsiteX1" fmla="*/ 3650621 w 3650621"/>
              <a:gd name="connsiteY1" fmla="*/ 6702635 h 6702638"/>
              <a:gd name="connsiteX2" fmla="*/ 2640971 w 3650621"/>
              <a:gd name="connsiteY2" fmla="*/ 3878472 h 6702638"/>
              <a:gd name="connsiteX3" fmla="*/ 2539547 w 3650621"/>
              <a:gd name="connsiteY3" fmla="*/ 3373073 h 6702638"/>
              <a:gd name="connsiteX4" fmla="*/ 2755270 w 3650621"/>
              <a:gd name="connsiteY4" fmla="*/ 2811673 h 6702638"/>
              <a:gd name="connsiteX5" fmla="*/ 2864809 w 3650621"/>
              <a:gd name="connsiteY5" fmla="*/ 2192548 h 6702638"/>
              <a:gd name="connsiteX6" fmla="*/ 3512509 w 3650621"/>
              <a:gd name="connsiteY6" fmla="*/ 1301960 h 6702638"/>
              <a:gd name="connsiteX7" fmla="*/ 3298197 w 3650621"/>
              <a:gd name="connsiteY7" fmla="*/ 1178135 h 6702638"/>
              <a:gd name="connsiteX8" fmla="*/ 2607634 w 3650621"/>
              <a:gd name="connsiteY8" fmla="*/ 1878222 h 6702638"/>
              <a:gd name="connsiteX9" fmla="*/ 2531434 w 3650621"/>
              <a:gd name="connsiteY9" fmla="*/ 1821072 h 6702638"/>
              <a:gd name="connsiteX10" fmla="*/ 2874334 w 3650621"/>
              <a:gd name="connsiteY10" fmla="*/ 563772 h 6702638"/>
              <a:gd name="connsiteX11" fmla="*/ 2598109 w 3650621"/>
              <a:gd name="connsiteY11" fmla="*/ 397084 h 6702638"/>
              <a:gd name="connsiteX12" fmla="*/ 2207584 w 3650621"/>
              <a:gd name="connsiteY12" fmla="*/ 1659147 h 6702638"/>
              <a:gd name="connsiteX13" fmla="*/ 2131384 w 3650621"/>
              <a:gd name="connsiteY13" fmla="*/ 1597235 h 6702638"/>
              <a:gd name="connsiteX14" fmla="*/ 2193297 w 3650621"/>
              <a:gd name="connsiteY14" fmla="*/ 154197 h 6702638"/>
              <a:gd name="connsiteX15" fmla="*/ 1878971 w 3650621"/>
              <a:gd name="connsiteY15" fmla="*/ 163723 h 6702638"/>
              <a:gd name="connsiteX16" fmla="*/ 1798009 w 3650621"/>
              <a:gd name="connsiteY16" fmla="*/ 1554373 h 6702638"/>
              <a:gd name="connsiteX17" fmla="*/ 1674184 w 3650621"/>
              <a:gd name="connsiteY17" fmla="*/ 1559134 h 6702638"/>
              <a:gd name="connsiteX18" fmla="*/ 1593221 w 3650621"/>
              <a:gd name="connsiteY18" fmla="*/ 378035 h 6702638"/>
              <a:gd name="connsiteX19" fmla="*/ 1307472 w 3650621"/>
              <a:gd name="connsiteY19" fmla="*/ 368510 h 6702638"/>
              <a:gd name="connsiteX20" fmla="*/ 1312234 w 3650621"/>
              <a:gd name="connsiteY20" fmla="*/ 1635335 h 6702638"/>
              <a:gd name="connsiteX21" fmla="*/ 1259846 w 3650621"/>
              <a:gd name="connsiteY21" fmla="*/ 2025860 h 6702638"/>
              <a:gd name="connsiteX22" fmla="*/ 902659 w 3650621"/>
              <a:gd name="connsiteY22" fmla="*/ 2302085 h 6702638"/>
              <a:gd name="connsiteX23" fmla="*/ 207334 w 3650621"/>
              <a:gd name="connsiteY23" fmla="*/ 1787735 h 6702638"/>
              <a:gd name="connsiteX24" fmla="*/ 173996 w 3650621"/>
              <a:gd name="connsiteY24" fmla="*/ 2092535 h 6702638"/>
              <a:gd name="connsiteX25" fmla="*/ 745496 w 3650621"/>
              <a:gd name="connsiteY25" fmla="*/ 2806910 h 6702638"/>
              <a:gd name="connsiteX26" fmla="*/ 1440822 w 3650621"/>
              <a:gd name="connsiteY26" fmla="*/ 3583198 h 6702638"/>
              <a:gd name="connsiteX27" fmla="*/ 1617034 w 3650621"/>
              <a:gd name="connsiteY27" fmla="*/ 4107073 h 6702638"/>
              <a:gd name="connsiteX28" fmla="*/ 1938429 w 3650621"/>
              <a:gd name="connsiteY28" fmla="*/ 6169762 h 6702638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226614 h 6226614"/>
              <a:gd name="connsiteX1" fmla="*/ 3478578 w 3560732"/>
              <a:gd name="connsiteY1" fmla="*/ 6186505 h 6226614"/>
              <a:gd name="connsiteX2" fmla="*/ 2640971 w 3560732"/>
              <a:gd name="connsiteY2" fmla="*/ 3878472 h 6226614"/>
              <a:gd name="connsiteX3" fmla="*/ 2539547 w 3560732"/>
              <a:gd name="connsiteY3" fmla="*/ 3373073 h 6226614"/>
              <a:gd name="connsiteX4" fmla="*/ 2755270 w 3560732"/>
              <a:gd name="connsiteY4" fmla="*/ 2811673 h 6226614"/>
              <a:gd name="connsiteX5" fmla="*/ 2864809 w 3560732"/>
              <a:gd name="connsiteY5" fmla="*/ 2192548 h 6226614"/>
              <a:gd name="connsiteX6" fmla="*/ 3512509 w 3560732"/>
              <a:gd name="connsiteY6" fmla="*/ 1301960 h 6226614"/>
              <a:gd name="connsiteX7" fmla="*/ 3298197 w 3560732"/>
              <a:gd name="connsiteY7" fmla="*/ 1178135 h 6226614"/>
              <a:gd name="connsiteX8" fmla="*/ 2607634 w 3560732"/>
              <a:gd name="connsiteY8" fmla="*/ 1878222 h 6226614"/>
              <a:gd name="connsiteX9" fmla="*/ 2531434 w 3560732"/>
              <a:gd name="connsiteY9" fmla="*/ 1821072 h 6226614"/>
              <a:gd name="connsiteX10" fmla="*/ 2874334 w 3560732"/>
              <a:gd name="connsiteY10" fmla="*/ 563772 h 6226614"/>
              <a:gd name="connsiteX11" fmla="*/ 2598109 w 3560732"/>
              <a:gd name="connsiteY11" fmla="*/ 397084 h 6226614"/>
              <a:gd name="connsiteX12" fmla="*/ 2207584 w 3560732"/>
              <a:gd name="connsiteY12" fmla="*/ 1659147 h 6226614"/>
              <a:gd name="connsiteX13" fmla="*/ 2131384 w 3560732"/>
              <a:gd name="connsiteY13" fmla="*/ 1597235 h 6226614"/>
              <a:gd name="connsiteX14" fmla="*/ 2193297 w 3560732"/>
              <a:gd name="connsiteY14" fmla="*/ 154197 h 6226614"/>
              <a:gd name="connsiteX15" fmla="*/ 1878971 w 3560732"/>
              <a:gd name="connsiteY15" fmla="*/ 163723 h 6226614"/>
              <a:gd name="connsiteX16" fmla="*/ 1798009 w 3560732"/>
              <a:gd name="connsiteY16" fmla="*/ 1554373 h 6226614"/>
              <a:gd name="connsiteX17" fmla="*/ 1674184 w 3560732"/>
              <a:gd name="connsiteY17" fmla="*/ 1559134 h 6226614"/>
              <a:gd name="connsiteX18" fmla="*/ 1593221 w 3560732"/>
              <a:gd name="connsiteY18" fmla="*/ 378035 h 6226614"/>
              <a:gd name="connsiteX19" fmla="*/ 1307472 w 3560732"/>
              <a:gd name="connsiteY19" fmla="*/ 368510 h 6226614"/>
              <a:gd name="connsiteX20" fmla="*/ 1312234 w 3560732"/>
              <a:gd name="connsiteY20" fmla="*/ 1635335 h 6226614"/>
              <a:gd name="connsiteX21" fmla="*/ 1259846 w 3560732"/>
              <a:gd name="connsiteY21" fmla="*/ 2025860 h 6226614"/>
              <a:gd name="connsiteX22" fmla="*/ 902659 w 3560732"/>
              <a:gd name="connsiteY22" fmla="*/ 2302085 h 6226614"/>
              <a:gd name="connsiteX23" fmla="*/ 207334 w 3560732"/>
              <a:gd name="connsiteY23" fmla="*/ 1787735 h 6226614"/>
              <a:gd name="connsiteX24" fmla="*/ 173996 w 3560732"/>
              <a:gd name="connsiteY24" fmla="*/ 2092535 h 6226614"/>
              <a:gd name="connsiteX25" fmla="*/ 745496 w 3560732"/>
              <a:gd name="connsiteY25" fmla="*/ 2806910 h 6226614"/>
              <a:gd name="connsiteX26" fmla="*/ 1440822 w 3560732"/>
              <a:gd name="connsiteY26" fmla="*/ 3583198 h 6226614"/>
              <a:gd name="connsiteX27" fmla="*/ 1617034 w 3560732"/>
              <a:gd name="connsiteY27" fmla="*/ 4107073 h 6226614"/>
              <a:gd name="connsiteX28" fmla="*/ 1938429 w 3560732"/>
              <a:gd name="connsiteY28" fmla="*/ 6226614 h 6226614"/>
              <a:gd name="connsiteX0" fmla="*/ 1938429 w 3560732"/>
              <a:gd name="connsiteY0" fmla="*/ 6189377 h 6189377"/>
              <a:gd name="connsiteX1" fmla="*/ 3478578 w 3560732"/>
              <a:gd name="connsiteY1" fmla="*/ 6186505 h 6189377"/>
              <a:gd name="connsiteX2" fmla="*/ 2640971 w 3560732"/>
              <a:gd name="connsiteY2" fmla="*/ 3878472 h 6189377"/>
              <a:gd name="connsiteX3" fmla="*/ 2539547 w 3560732"/>
              <a:gd name="connsiteY3" fmla="*/ 3373073 h 6189377"/>
              <a:gd name="connsiteX4" fmla="*/ 2755270 w 3560732"/>
              <a:gd name="connsiteY4" fmla="*/ 2811673 h 6189377"/>
              <a:gd name="connsiteX5" fmla="*/ 2864809 w 3560732"/>
              <a:gd name="connsiteY5" fmla="*/ 2192548 h 6189377"/>
              <a:gd name="connsiteX6" fmla="*/ 3512509 w 3560732"/>
              <a:gd name="connsiteY6" fmla="*/ 1301960 h 6189377"/>
              <a:gd name="connsiteX7" fmla="*/ 3298197 w 3560732"/>
              <a:gd name="connsiteY7" fmla="*/ 1178135 h 6189377"/>
              <a:gd name="connsiteX8" fmla="*/ 2607634 w 3560732"/>
              <a:gd name="connsiteY8" fmla="*/ 1878222 h 6189377"/>
              <a:gd name="connsiteX9" fmla="*/ 2531434 w 3560732"/>
              <a:gd name="connsiteY9" fmla="*/ 1821072 h 6189377"/>
              <a:gd name="connsiteX10" fmla="*/ 2874334 w 3560732"/>
              <a:gd name="connsiteY10" fmla="*/ 563772 h 6189377"/>
              <a:gd name="connsiteX11" fmla="*/ 2598109 w 3560732"/>
              <a:gd name="connsiteY11" fmla="*/ 397084 h 6189377"/>
              <a:gd name="connsiteX12" fmla="*/ 2207584 w 3560732"/>
              <a:gd name="connsiteY12" fmla="*/ 1659147 h 6189377"/>
              <a:gd name="connsiteX13" fmla="*/ 2131384 w 3560732"/>
              <a:gd name="connsiteY13" fmla="*/ 1597235 h 6189377"/>
              <a:gd name="connsiteX14" fmla="*/ 2193297 w 3560732"/>
              <a:gd name="connsiteY14" fmla="*/ 154197 h 6189377"/>
              <a:gd name="connsiteX15" fmla="*/ 1878971 w 3560732"/>
              <a:gd name="connsiteY15" fmla="*/ 163723 h 6189377"/>
              <a:gd name="connsiteX16" fmla="*/ 1798009 w 3560732"/>
              <a:gd name="connsiteY16" fmla="*/ 1554373 h 6189377"/>
              <a:gd name="connsiteX17" fmla="*/ 1674184 w 3560732"/>
              <a:gd name="connsiteY17" fmla="*/ 1559134 h 6189377"/>
              <a:gd name="connsiteX18" fmla="*/ 1593221 w 3560732"/>
              <a:gd name="connsiteY18" fmla="*/ 378035 h 6189377"/>
              <a:gd name="connsiteX19" fmla="*/ 1307472 w 3560732"/>
              <a:gd name="connsiteY19" fmla="*/ 368510 h 6189377"/>
              <a:gd name="connsiteX20" fmla="*/ 1312234 w 3560732"/>
              <a:gd name="connsiteY20" fmla="*/ 1635335 h 6189377"/>
              <a:gd name="connsiteX21" fmla="*/ 1259846 w 3560732"/>
              <a:gd name="connsiteY21" fmla="*/ 2025860 h 6189377"/>
              <a:gd name="connsiteX22" fmla="*/ 902659 w 3560732"/>
              <a:gd name="connsiteY22" fmla="*/ 2302085 h 6189377"/>
              <a:gd name="connsiteX23" fmla="*/ 207334 w 3560732"/>
              <a:gd name="connsiteY23" fmla="*/ 1787735 h 6189377"/>
              <a:gd name="connsiteX24" fmla="*/ 173996 w 3560732"/>
              <a:gd name="connsiteY24" fmla="*/ 2092535 h 6189377"/>
              <a:gd name="connsiteX25" fmla="*/ 745496 w 3560732"/>
              <a:gd name="connsiteY25" fmla="*/ 2806910 h 6189377"/>
              <a:gd name="connsiteX26" fmla="*/ 1440822 w 3560732"/>
              <a:gd name="connsiteY26" fmla="*/ 3583198 h 6189377"/>
              <a:gd name="connsiteX27" fmla="*/ 1617034 w 3560732"/>
              <a:gd name="connsiteY27" fmla="*/ 4107073 h 6189377"/>
              <a:gd name="connsiteX28" fmla="*/ 1938429 w 3560732"/>
              <a:gd name="connsiteY28" fmla="*/ 6189377 h 618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60732" h="6189377">
                <a:moveTo>
                  <a:pt x="1938429" y="6189377"/>
                </a:moveTo>
                <a:lnTo>
                  <a:pt x="3478578" y="6186505"/>
                </a:lnTo>
                <a:cubicBezTo>
                  <a:pt x="3127740" y="5200667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20954" y="5276565"/>
                  <a:pt x="1938429" y="6189377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53E786-4F98-431D-87FF-3214DACDE38A}"/>
              </a:ext>
            </a:extLst>
          </p:cNvPr>
          <p:cNvGrpSpPr/>
          <p:nvPr/>
        </p:nvGrpSpPr>
        <p:grpSpPr>
          <a:xfrm rot="20757052">
            <a:off x="6264765" y="2140421"/>
            <a:ext cx="3092794" cy="1724659"/>
            <a:chOff x="0" y="30309"/>
            <a:chExt cx="12191759" cy="679858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C7C0C99-4A28-41CD-A99C-CD4047206CC0}"/>
                </a:ext>
              </a:extLst>
            </p:cNvPr>
            <p:cNvSpPr/>
            <p:nvPr/>
          </p:nvSpPr>
          <p:spPr>
            <a:xfrm>
              <a:off x="509082" y="416268"/>
              <a:ext cx="11400201" cy="5888150"/>
            </a:xfrm>
            <a:custGeom>
              <a:avLst/>
              <a:gdLst>
                <a:gd name="connsiteX0" fmla="*/ 0 w 11400201"/>
                <a:gd name="connsiteY0" fmla="*/ 1415106 h 5888150"/>
                <a:gd name="connsiteX1" fmla="*/ 11400201 w 11400201"/>
                <a:gd name="connsiteY1" fmla="*/ 0 h 5888150"/>
                <a:gd name="connsiteX2" fmla="*/ 6343367 w 11400201"/>
                <a:gd name="connsiteY2" fmla="*/ 5165689 h 5888150"/>
                <a:gd name="connsiteX3" fmla="*/ 5264684 w 11400201"/>
                <a:gd name="connsiteY3" fmla="*/ 4413649 h 5888150"/>
                <a:gd name="connsiteX4" fmla="*/ 3226111 w 11400201"/>
                <a:gd name="connsiteY4" fmla="*/ 5888151 h 5888150"/>
                <a:gd name="connsiteX5" fmla="*/ 2642242 w 11400201"/>
                <a:gd name="connsiteY5" fmla="*/ 2493789 h 588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0201" h="5888150">
                  <a:moveTo>
                    <a:pt x="0" y="1415106"/>
                  </a:moveTo>
                  <a:lnTo>
                    <a:pt x="11400201" y="0"/>
                  </a:lnTo>
                  <a:lnTo>
                    <a:pt x="6343367" y="5165689"/>
                  </a:lnTo>
                  <a:lnTo>
                    <a:pt x="5264684" y="4413649"/>
                  </a:lnTo>
                  <a:lnTo>
                    <a:pt x="3226111" y="5888151"/>
                  </a:lnTo>
                  <a:lnTo>
                    <a:pt x="2642242" y="2493789"/>
                  </a:lnTo>
                  <a:close/>
                </a:path>
              </a:pathLst>
            </a:custGeom>
            <a:solidFill>
              <a:schemeClr val="accent1"/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C79990D-A267-41BD-8C7C-BC0FD0A36511}"/>
                </a:ext>
              </a:extLst>
            </p:cNvPr>
            <p:cNvSpPr/>
            <p:nvPr/>
          </p:nvSpPr>
          <p:spPr>
            <a:xfrm>
              <a:off x="0" y="30309"/>
              <a:ext cx="12191759" cy="6798583"/>
            </a:xfrm>
            <a:custGeom>
              <a:avLst/>
              <a:gdLst>
                <a:gd name="connsiteX0" fmla="*/ 12191759 w 12191759"/>
                <a:gd name="connsiteY0" fmla="*/ 0 h 6798583"/>
                <a:gd name="connsiteX1" fmla="*/ 12191759 w 12191759"/>
                <a:gd name="connsiteY1" fmla="*/ 6798584 h 6798583"/>
                <a:gd name="connsiteX2" fmla="*/ 0 w 12191759"/>
                <a:gd name="connsiteY2" fmla="*/ 6798584 h 6798583"/>
                <a:gd name="connsiteX3" fmla="*/ 0 w 12191759"/>
                <a:gd name="connsiteY3" fmla="*/ 0 h 67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759" h="6798583">
                  <a:moveTo>
                    <a:pt x="12191759" y="0"/>
                  </a:moveTo>
                  <a:lnTo>
                    <a:pt x="12191759" y="6798584"/>
                  </a:lnTo>
                  <a:lnTo>
                    <a:pt x="0" y="6798584"/>
                  </a:lnTo>
                  <a:lnTo>
                    <a:pt x="0" y="0"/>
                  </a:lnTo>
                </a:path>
              </a:pathLst>
            </a:custGeom>
            <a:noFill/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37DC518-28A9-4285-BA97-F0C96C90933D}"/>
                </a:ext>
              </a:extLst>
            </p:cNvPr>
            <p:cNvSpPr/>
            <p:nvPr/>
          </p:nvSpPr>
          <p:spPr>
            <a:xfrm>
              <a:off x="3151323" y="445927"/>
              <a:ext cx="8678844" cy="5799095"/>
            </a:xfrm>
            <a:custGeom>
              <a:avLst/>
              <a:gdLst>
                <a:gd name="connsiteX0" fmla="*/ 8678844 w 8678844"/>
                <a:gd name="connsiteY0" fmla="*/ 0 h 5799095"/>
                <a:gd name="connsiteX1" fmla="*/ 0 w 8678844"/>
                <a:gd name="connsiteY1" fmla="*/ 2464131 h 5799095"/>
                <a:gd name="connsiteX2" fmla="*/ 583869 w 8678844"/>
                <a:gd name="connsiteY2" fmla="*/ 5799096 h 5799095"/>
                <a:gd name="connsiteX3" fmla="*/ 791718 w 8678844"/>
                <a:gd name="connsiteY3" fmla="*/ 3077659 h 57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844" h="5799095">
                  <a:moveTo>
                    <a:pt x="8678844" y="0"/>
                  </a:moveTo>
                  <a:lnTo>
                    <a:pt x="0" y="2464131"/>
                  </a:lnTo>
                  <a:lnTo>
                    <a:pt x="583869" y="5799096"/>
                  </a:lnTo>
                  <a:lnTo>
                    <a:pt x="791718" y="30776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D4838CA-C915-4C90-9662-F7AB2B448E0F}"/>
                </a:ext>
              </a:extLst>
            </p:cNvPr>
            <p:cNvSpPr/>
            <p:nvPr/>
          </p:nvSpPr>
          <p:spPr>
            <a:xfrm>
              <a:off x="3735192" y="3523585"/>
              <a:ext cx="2038572" cy="2780834"/>
            </a:xfrm>
            <a:custGeom>
              <a:avLst/>
              <a:gdLst>
                <a:gd name="connsiteX0" fmla="*/ 2038573 w 2038572"/>
                <a:gd name="connsiteY0" fmla="*/ 1306332 h 2780834"/>
                <a:gd name="connsiteX1" fmla="*/ 0 w 2038572"/>
                <a:gd name="connsiteY1" fmla="*/ 2780834 h 2780834"/>
                <a:gd name="connsiteX2" fmla="*/ 207849 w 2038572"/>
                <a:gd name="connsiteY2" fmla="*/ 0 h 278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8572" h="2780834">
                  <a:moveTo>
                    <a:pt x="2038573" y="1306332"/>
                  </a:moveTo>
                  <a:lnTo>
                    <a:pt x="0" y="2780834"/>
                  </a:lnTo>
                  <a:lnTo>
                    <a:pt x="20784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E116B1E-8196-45A4-8AC1-8A0F41393F04}"/>
              </a:ext>
            </a:extLst>
          </p:cNvPr>
          <p:cNvGrpSpPr/>
          <p:nvPr/>
        </p:nvGrpSpPr>
        <p:grpSpPr>
          <a:xfrm>
            <a:off x="7329422" y="3463629"/>
            <a:ext cx="3263281" cy="3593793"/>
            <a:chOff x="4206175" y="2720636"/>
            <a:chExt cx="3830849" cy="4218845"/>
          </a:xfrm>
        </p:grpSpPr>
        <p:grpSp>
          <p:nvGrpSpPr>
            <p:cNvPr id="9" name="그룹 60">
              <a:extLst>
                <a:ext uri="{FF2B5EF4-FFF2-40B4-BE49-F238E27FC236}">
                  <a16:creationId xmlns:a16="http://schemas.microsoft.com/office/drawing/2014/main" id="{F47EAB16-4FF8-4FC3-B0AC-1AA3E227B065}"/>
                </a:ext>
              </a:extLst>
            </p:cNvPr>
            <p:cNvGrpSpPr/>
            <p:nvPr/>
          </p:nvGrpSpPr>
          <p:grpSpPr>
            <a:xfrm>
              <a:off x="4206175" y="4743548"/>
              <a:ext cx="3830849" cy="2195933"/>
              <a:chOff x="2682175" y="4743544"/>
              <a:chExt cx="3830849" cy="2195933"/>
            </a:xfrm>
          </p:grpSpPr>
          <p:sp>
            <p:nvSpPr>
              <p:cNvPr id="10" name="Trapezoid 9">
                <a:extLst>
                  <a:ext uri="{FF2B5EF4-FFF2-40B4-BE49-F238E27FC236}">
                    <a16:creationId xmlns:a16="http://schemas.microsoft.com/office/drawing/2014/main" id="{9EB5FCF9-2165-4738-8CB6-1207A551519D}"/>
                  </a:ext>
                </a:extLst>
              </p:cNvPr>
              <p:cNvSpPr/>
              <p:nvPr/>
            </p:nvSpPr>
            <p:spPr>
              <a:xfrm>
                <a:off x="4343303" y="4743544"/>
                <a:ext cx="483850" cy="1190153"/>
              </a:xfrm>
              <a:prstGeom prst="trapezoid">
                <a:avLst>
                  <a:gd name="adj" fmla="val 3452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Chord 10">
                <a:extLst>
                  <a:ext uri="{FF2B5EF4-FFF2-40B4-BE49-F238E27FC236}">
                    <a16:creationId xmlns:a16="http://schemas.microsoft.com/office/drawing/2014/main" id="{95551549-F631-44C6-A379-80F5F701ECF7}"/>
                  </a:ext>
                </a:extLst>
              </p:cNvPr>
              <p:cNvSpPr/>
              <p:nvPr/>
            </p:nvSpPr>
            <p:spPr>
              <a:xfrm>
                <a:off x="3952867" y="5570998"/>
                <a:ext cx="483850" cy="521725"/>
              </a:xfrm>
              <a:prstGeom prst="chord">
                <a:avLst>
                  <a:gd name="adj1" fmla="val 10613644"/>
                  <a:gd name="adj2" fmla="val 14119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Chord 11">
                <a:extLst>
                  <a:ext uri="{FF2B5EF4-FFF2-40B4-BE49-F238E27FC236}">
                    <a16:creationId xmlns:a16="http://schemas.microsoft.com/office/drawing/2014/main" id="{B333AE58-47D1-4E57-A202-27E14829A3BC}"/>
                  </a:ext>
                </a:extLst>
              </p:cNvPr>
              <p:cNvSpPr/>
              <p:nvPr/>
            </p:nvSpPr>
            <p:spPr>
              <a:xfrm>
                <a:off x="4509545" y="5472701"/>
                <a:ext cx="591326" cy="637613"/>
              </a:xfrm>
              <a:prstGeom prst="chord">
                <a:avLst>
                  <a:gd name="adj1" fmla="val 10342302"/>
                  <a:gd name="adj2" fmla="val 65584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Chord 12">
                <a:extLst>
                  <a:ext uri="{FF2B5EF4-FFF2-40B4-BE49-F238E27FC236}">
                    <a16:creationId xmlns:a16="http://schemas.microsoft.com/office/drawing/2014/main" id="{C7A78368-9716-4006-BF6C-6DADA3FEF00C}"/>
                  </a:ext>
                </a:extLst>
              </p:cNvPr>
              <p:cNvSpPr/>
              <p:nvPr/>
            </p:nvSpPr>
            <p:spPr>
              <a:xfrm>
                <a:off x="4194681" y="5416372"/>
                <a:ext cx="534950" cy="576824"/>
              </a:xfrm>
              <a:prstGeom prst="chord">
                <a:avLst>
                  <a:gd name="adj1" fmla="val 10613644"/>
                  <a:gd name="adj2" fmla="val 14119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Chord 13">
                <a:extLst>
                  <a:ext uri="{FF2B5EF4-FFF2-40B4-BE49-F238E27FC236}">
                    <a16:creationId xmlns:a16="http://schemas.microsoft.com/office/drawing/2014/main" id="{FE54D52D-D08D-4798-9BAE-CDD1B9C04283}"/>
                  </a:ext>
                </a:extLst>
              </p:cNvPr>
              <p:cNvSpPr/>
              <p:nvPr/>
            </p:nvSpPr>
            <p:spPr>
              <a:xfrm>
                <a:off x="4926674" y="5616197"/>
                <a:ext cx="413454" cy="445818"/>
              </a:xfrm>
              <a:prstGeom prst="chord">
                <a:avLst>
                  <a:gd name="adj1" fmla="val 10613644"/>
                  <a:gd name="adj2" fmla="val 14119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Chord 14">
                <a:extLst>
                  <a:ext uri="{FF2B5EF4-FFF2-40B4-BE49-F238E27FC236}">
                    <a16:creationId xmlns:a16="http://schemas.microsoft.com/office/drawing/2014/main" id="{FA272870-5C97-475C-BE40-5E54736D68BD}"/>
                  </a:ext>
                </a:extLst>
              </p:cNvPr>
              <p:cNvSpPr/>
              <p:nvPr/>
            </p:nvSpPr>
            <p:spPr>
              <a:xfrm>
                <a:off x="3822829" y="5685016"/>
                <a:ext cx="285809" cy="308181"/>
              </a:xfrm>
              <a:prstGeom prst="chord">
                <a:avLst>
                  <a:gd name="adj1" fmla="val 10613644"/>
                  <a:gd name="adj2" fmla="val 14119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4EAE5A8-529B-46C1-AFD9-FA75E94637E7}"/>
                  </a:ext>
                </a:extLst>
              </p:cNvPr>
              <p:cNvSpPr/>
              <p:nvPr/>
            </p:nvSpPr>
            <p:spPr>
              <a:xfrm>
                <a:off x="3562368" y="5965227"/>
                <a:ext cx="2109957" cy="6394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Chord 16">
                <a:extLst>
                  <a:ext uri="{FF2B5EF4-FFF2-40B4-BE49-F238E27FC236}">
                    <a16:creationId xmlns:a16="http://schemas.microsoft.com/office/drawing/2014/main" id="{4E68CEC0-FF54-487B-A9E8-1CA7896C1BB7}"/>
                  </a:ext>
                </a:extLst>
              </p:cNvPr>
              <p:cNvSpPr/>
              <p:nvPr/>
            </p:nvSpPr>
            <p:spPr>
              <a:xfrm>
                <a:off x="5080999" y="5704122"/>
                <a:ext cx="591326" cy="637613"/>
              </a:xfrm>
              <a:prstGeom prst="chord">
                <a:avLst>
                  <a:gd name="adj1" fmla="val 10342302"/>
                  <a:gd name="adj2" fmla="val 65584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Chord 17">
                <a:extLst>
                  <a:ext uri="{FF2B5EF4-FFF2-40B4-BE49-F238E27FC236}">
                    <a16:creationId xmlns:a16="http://schemas.microsoft.com/office/drawing/2014/main" id="{530FBB9B-0A19-408B-B95F-C2ED028BA55B}"/>
                  </a:ext>
                </a:extLst>
              </p:cNvPr>
              <p:cNvSpPr/>
              <p:nvPr/>
            </p:nvSpPr>
            <p:spPr>
              <a:xfrm>
                <a:off x="5424100" y="5993196"/>
                <a:ext cx="591326" cy="637613"/>
              </a:xfrm>
              <a:prstGeom prst="chord">
                <a:avLst>
                  <a:gd name="adj1" fmla="val 10342302"/>
                  <a:gd name="adj2" fmla="val 65584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Chord 18">
                <a:extLst>
                  <a:ext uri="{FF2B5EF4-FFF2-40B4-BE49-F238E27FC236}">
                    <a16:creationId xmlns:a16="http://schemas.microsoft.com/office/drawing/2014/main" id="{3EF81976-B8E9-4F0D-A85E-A06FFAB027A6}"/>
                  </a:ext>
                </a:extLst>
              </p:cNvPr>
              <p:cNvSpPr/>
              <p:nvPr/>
            </p:nvSpPr>
            <p:spPr>
              <a:xfrm>
                <a:off x="5921698" y="6228148"/>
                <a:ext cx="591326" cy="637613"/>
              </a:xfrm>
              <a:prstGeom prst="chord">
                <a:avLst>
                  <a:gd name="adj1" fmla="val 10342302"/>
                  <a:gd name="adj2" fmla="val 65584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0" name="Chord 19">
                <a:extLst>
                  <a:ext uri="{FF2B5EF4-FFF2-40B4-BE49-F238E27FC236}">
                    <a16:creationId xmlns:a16="http://schemas.microsoft.com/office/drawing/2014/main" id="{298B8695-1802-434C-A80B-7906ACB8B5C0}"/>
                  </a:ext>
                </a:extLst>
              </p:cNvPr>
              <p:cNvSpPr/>
              <p:nvPr/>
            </p:nvSpPr>
            <p:spPr>
              <a:xfrm>
                <a:off x="3422006" y="5743600"/>
                <a:ext cx="591326" cy="637613"/>
              </a:xfrm>
              <a:prstGeom prst="chord">
                <a:avLst>
                  <a:gd name="adj1" fmla="val 10342302"/>
                  <a:gd name="adj2" fmla="val 65584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Chord 20">
                <a:extLst>
                  <a:ext uri="{FF2B5EF4-FFF2-40B4-BE49-F238E27FC236}">
                    <a16:creationId xmlns:a16="http://schemas.microsoft.com/office/drawing/2014/main" id="{7E1B5397-AE98-4742-B713-44F8FA3E4E1B}"/>
                  </a:ext>
                </a:extLst>
              </p:cNvPr>
              <p:cNvSpPr/>
              <p:nvPr/>
            </p:nvSpPr>
            <p:spPr>
              <a:xfrm>
                <a:off x="3099304" y="6022928"/>
                <a:ext cx="591326" cy="637613"/>
              </a:xfrm>
              <a:prstGeom prst="chord">
                <a:avLst>
                  <a:gd name="adj1" fmla="val 10342302"/>
                  <a:gd name="adj2" fmla="val 65584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Chord 21">
                <a:extLst>
                  <a:ext uri="{FF2B5EF4-FFF2-40B4-BE49-F238E27FC236}">
                    <a16:creationId xmlns:a16="http://schemas.microsoft.com/office/drawing/2014/main" id="{70197C47-6070-4A72-BE24-505488865882}"/>
                  </a:ext>
                </a:extLst>
              </p:cNvPr>
              <p:cNvSpPr/>
              <p:nvPr/>
            </p:nvSpPr>
            <p:spPr>
              <a:xfrm>
                <a:off x="2682175" y="6301864"/>
                <a:ext cx="591326" cy="637613"/>
              </a:xfrm>
              <a:prstGeom prst="chord">
                <a:avLst>
                  <a:gd name="adj1" fmla="val 10974273"/>
                  <a:gd name="adj2" fmla="val 2152922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2237B28-BC03-4B86-AA96-5F946159C09F}"/>
                  </a:ext>
                </a:extLst>
              </p:cNvPr>
              <p:cNvSpPr/>
              <p:nvPr/>
            </p:nvSpPr>
            <p:spPr>
              <a:xfrm>
                <a:off x="3126281" y="6228148"/>
                <a:ext cx="3223728" cy="37653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BE2B6E1-2D3F-4603-8096-13E30AD828FD}"/>
                  </a:ext>
                </a:extLst>
              </p:cNvPr>
              <p:cNvSpPr/>
              <p:nvPr/>
            </p:nvSpPr>
            <p:spPr>
              <a:xfrm>
                <a:off x="3851580" y="5798765"/>
                <a:ext cx="1357681" cy="2745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BF4E423-F06E-4276-80E3-565ED53994C4}"/>
                </a:ext>
              </a:extLst>
            </p:cNvPr>
            <p:cNvGrpSpPr/>
            <p:nvPr/>
          </p:nvGrpSpPr>
          <p:grpSpPr>
            <a:xfrm>
              <a:off x="5515818" y="2720636"/>
              <a:ext cx="1160363" cy="2189974"/>
              <a:chOff x="3779988" y="1298141"/>
              <a:chExt cx="1304431" cy="2461875"/>
            </a:xfrm>
          </p:grpSpPr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id="{BAD682E3-7075-4622-A73F-30317880FFDA}"/>
                  </a:ext>
                </a:extLst>
              </p:cNvPr>
              <p:cNvSpPr/>
              <p:nvPr/>
            </p:nvSpPr>
            <p:spPr>
              <a:xfrm>
                <a:off x="4333425" y="1298141"/>
                <a:ext cx="200205" cy="1710412"/>
              </a:xfrm>
              <a:custGeom>
                <a:avLst/>
                <a:gdLst>
                  <a:gd name="connsiteX0" fmla="*/ 86265 w 181155"/>
                  <a:gd name="connsiteY0" fmla="*/ 0 h 1708031"/>
                  <a:gd name="connsiteX1" fmla="*/ 0 w 181155"/>
                  <a:gd name="connsiteY1" fmla="*/ 1682151 h 1708031"/>
                  <a:gd name="connsiteX2" fmla="*/ 181155 w 181155"/>
                  <a:gd name="connsiteY2" fmla="*/ 1708031 h 1708031"/>
                  <a:gd name="connsiteX3" fmla="*/ 86265 w 181155"/>
                  <a:gd name="connsiteY3" fmla="*/ 0 h 1708031"/>
                  <a:gd name="connsiteX0" fmla="*/ 86265 w 181155"/>
                  <a:gd name="connsiteY0" fmla="*/ 0 h 1708031"/>
                  <a:gd name="connsiteX1" fmla="*/ 0 w 181155"/>
                  <a:gd name="connsiteY1" fmla="*/ 1682151 h 1708031"/>
                  <a:gd name="connsiteX2" fmla="*/ 181155 w 181155"/>
                  <a:gd name="connsiteY2" fmla="*/ 1708031 h 1708031"/>
                  <a:gd name="connsiteX3" fmla="*/ 100462 w 181155"/>
                  <a:gd name="connsiteY3" fmla="*/ 4405 h 1708031"/>
                  <a:gd name="connsiteX4" fmla="*/ 86265 w 181155"/>
                  <a:gd name="connsiteY4" fmla="*/ 0 h 1708031"/>
                  <a:gd name="connsiteX0" fmla="*/ 76740 w 181155"/>
                  <a:gd name="connsiteY0" fmla="*/ 5120 h 1703626"/>
                  <a:gd name="connsiteX1" fmla="*/ 0 w 181155"/>
                  <a:gd name="connsiteY1" fmla="*/ 1677746 h 1703626"/>
                  <a:gd name="connsiteX2" fmla="*/ 181155 w 181155"/>
                  <a:gd name="connsiteY2" fmla="*/ 1703626 h 1703626"/>
                  <a:gd name="connsiteX3" fmla="*/ 100462 w 181155"/>
                  <a:gd name="connsiteY3" fmla="*/ 0 h 1703626"/>
                  <a:gd name="connsiteX4" fmla="*/ 76740 w 181155"/>
                  <a:gd name="connsiteY4" fmla="*/ 5120 h 1703626"/>
                  <a:gd name="connsiteX0" fmla="*/ 76740 w 181155"/>
                  <a:gd name="connsiteY0" fmla="*/ 0 h 1698506"/>
                  <a:gd name="connsiteX1" fmla="*/ 0 w 181155"/>
                  <a:gd name="connsiteY1" fmla="*/ 1672626 h 1698506"/>
                  <a:gd name="connsiteX2" fmla="*/ 181155 w 181155"/>
                  <a:gd name="connsiteY2" fmla="*/ 1698506 h 1698506"/>
                  <a:gd name="connsiteX3" fmla="*/ 93318 w 181155"/>
                  <a:gd name="connsiteY3" fmla="*/ 6786 h 1698506"/>
                  <a:gd name="connsiteX4" fmla="*/ 76740 w 181155"/>
                  <a:gd name="connsiteY4" fmla="*/ 0 h 1698506"/>
                  <a:gd name="connsiteX0" fmla="*/ 79122 w 181155"/>
                  <a:gd name="connsiteY0" fmla="*/ 5120 h 1691720"/>
                  <a:gd name="connsiteX1" fmla="*/ 0 w 181155"/>
                  <a:gd name="connsiteY1" fmla="*/ 1665840 h 1691720"/>
                  <a:gd name="connsiteX2" fmla="*/ 181155 w 181155"/>
                  <a:gd name="connsiteY2" fmla="*/ 1691720 h 1691720"/>
                  <a:gd name="connsiteX3" fmla="*/ 93318 w 181155"/>
                  <a:gd name="connsiteY3" fmla="*/ 0 h 1691720"/>
                  <a:gd name="connsiteX4" fmla="*/ 79122 w 181155"/>
                  <a:gd name="connsiteY4" fmla="*/ 5120 h 1691720"/>
                  <a:gd name="connsiteX0" fmla="*/ 79122 w 181155"/>
                  <a:gd name="connsiteY0" fmla="*/ 0 h 1686600"/>
                  <a:gd name="connsiteX1" fmla="*/ 0 w 181155"/>
                  <a:gd name="connsiteY1" fmla="*/ 1660720 h 1686600"/>
                  <a:gd name="connsiteX2" fmla="*/ 181155 w 181155"/>
                  <a:gd name="connsiteY2" fmla="*/ 1686600 h 1686600"/>
                  <a:gd name="connsiteX3" fmla="*/ 93318 w 181155"/>
                  <a:gd name="connsiteY3" fmla="*/ 4405 h 1686600"/>
                  <a:gd name="connsiteX4" fmla="*/ 79122 w 181155"/>
                  <a:gd name="connsiteY4" fmla="*/ 0 h 1686600"/>
                  <a:gd name="connsiteX0" fmla="*/ 93410 w 195443"/>
                  <a:gd name="connsiteY0" fmla="*/ 0 h 1708345"/>
                  <a:gd name="connsiteX1" fmla="*/ 0 w 195443"/>
                  <a:gd name="connsiteY1" fmla="*/ 1708345 h 1708345"/>
                  <a:gd name="connsiteX2" fmla="*/ 195443 w 195443"/>
                  <a:gd name="connsiteY2" fmla="*/ 1686600 h 1708345"/>
                  <a:gd name="connsiteX3" fmla="*/ 107606 w 195443"/>
                  <a:gd name="connsiteY3" fmla="*/ 4405 h 1708345"/>
                  <a:gd name="connsiteX4" fmla="*/ 93410 w 195443"/>
                  <a:gd name="connsiteY4" fmla="*/ 0 h 1708345"/>
                  <a:gd name="connsiteX0" fmla="*/ 93410 w 200205"/>
                  <a:gd name="connsiteY0" fmla="*/ 0 h 1710412"/>
                  <a:gd name="connsiteX1" fmla="*/ 0 w 200205"/>
                  <a:gd name="connsiteY1" fmla="*/ 1708345 h 1710412"/>
                  <a:gd name="connsiteX2" fmla="*/ 200205 w 200205"/>
                  <a:gd name="connsiteY2" fmla="*/ 1710412 h 1710412"/>
                  <a:gd name="connsiteX3" fmla="*/ 107606 w 200205"/>
                  <a:gd name="connsiteY3" fmla="*/ 4405 h 1710412"/>
                  <a:gd name="connsiteX4" fmla="*/ 93410 w 200205"/>
                  <a:gd name="connsiteY4" fmla="*/ 0 h 1710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205" h="1710412">
                    <a:moveTo>
                      <a:pt x="93410" y="0"/>
                    </a:moveTo>
                    <a:lnTo>
                      <a:pt x="0" y="1708345"/>
                    </a:lnTo>
                    <a:lnTo>
                      <a:pt x="200205" y="1710412"/>
                    </a:lnTo>
                    <a:cubicBezTo>
                      <a:pt x="171720" y="1183812"/>
                      <a:pt x="136091" y="531005"/>
                      <a:pt x="107606" y="4405"/>
                    </a:cubicBezTo>
                    <a:lnTo>
                      <a:pt x="9341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id="{A1E89B75-5F86-4027-8633-5F778E60BCB8}"/>
                  </a:ext>
                </a:extLst>
              </p:cNvPr>
              <p:cNvSpPr/>
              <p:nvPr/>
            </p:nvSpPr>
            <p:spPr>
              <a:xfrm flipH="1">
                <a:off x="4441313" y="1380365"/>
                <a:ext cx="643106" cy="1707892"/>
              </a:xfrm>
              <a:custGeom>
                <a:avLst/>
                <a:gdLst>
                  <a:gd name="connsiteX0" fmla="*/ 621102 w 621102"/>
                  <a:gd name="connsiteY0" fmla="*/ 0 h 1690778"/>
                  <a:gd name="connsiteX1" fmla="*/ 0 w 621102"/>
                  <a:gd name="connsiteY1" fmla="*/ 1690778 h 1690778"/>
                  <a:gd name="connsiteX2" fmla="*/ 560717 w 621102"/>
                  <a:gd name="connsiteY2" fmla="*/ 1492370 h 1690778"/>
                  <a:gd name="connsiteX3" fmla="*/ 621102 w 621102"/>
                  <a:gd name="connsiteY3" fmla="*/ 0 h 1690778"/>
                  <a:gd name="connsiteX0" fmla="*/ 643106 w 643106"/>
                  <a:gd name="connsiteY0" fmla="*/ 0 h 1707892"/>
                  <a:gd name="connsiteX1" fmla="*/ 0 w 643106"/>
                  <a:gd name="connsiteY1" fmla="*/ 1707892 h 1707892"/>
                  <a:gd name="connsiteX2" fmla="*/ 560717 w 643106"/>
                  <a:gd name="connsiteY2" fmla="*/ 1509484 h 1707892"/>
                  <a:gd name="connsiteX3" fmla="*/ 643106 w 643106"/>
                  <a:gd name="connsiteY3" fmla="*/ 0 h 1707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3106" h="1707892">
                    <a:moveTo>
                      <a:pt x="643106" y="0"/>
                    </a:moveTo>
                    <a:lnTo>
                      <a:pt x="0" y="1707892"/>
                    </a:lnTo>
                    <a:lnTo>
                      <a:pt x="560717" y="1509484"/>
                    </a:lnTo>
                    <a:lnTo>
                      <a:pt x="6431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Freeform 19">
                <a:extLst>
                  <a:ext uri="{FF2B5EF4-FFF2-40B4-BE49-F238E27FC236}">
                    <a16:creationId xmlns:a16="http://schemas.microsoft.com/office/drawing/2014/main" id="{47E07293-8585-470B-81DD-2953F8A5C8E4}"/>
                  </a:ext>
                </a:extLst>
              </p:cNvPr>
              <p:cNvSpPr/>
              <p:nvPr/>
            </p:nvSpPr>
            <p:spPr>
              <a:xfrm>
                <a:off x="3779988" y="1380365"/>
                <a:ext cx="643106" cy="1707892"/>
              </a:xfrm>
              <a:custGeom>
                <a:avLst/>
                <a:gdLst>
                  <a:gd name="connsiteX0" fmla="*/ 621102 w 621102"/>
                  <a:gd name="connsiteY0" fmla="*/ 0 h 1690778"/>
                  <a:gd name="connsiteX1" fmla="*/ 0 w 621102"/>
                  <a:gd name="connsiteY1" fmla="*/ 1690778 h 1690778"/>
                  <a:gd name="connsiteX2" fmla="*/ 560717 w 621102"/>
                  <a:gd name="connsiteY2" fmla="*/ 1492370 h 1690778"/>
                  <a:gd name="connsiteX3" fmla="*/ 621102 w 621102"/>
                  <a:gd name="connsiteY3" fmla="*/ 0 h 1690778"/>
                  <a:gd name="connsiteX0" fmla="*/ 643106 w 643106"/>
                  <a:gd name="connsiteY0" fmla="*/ 0 h 1707892"/>
                  <a:gd name="connsiteX1" fmla="*/ 0 w 643106"/>
                  <a:gd name="connsiteY1" fmla="*/ 1707892 h 1707892"/>
                  <a:gd name="connsiteX2" fmla="*/ 560717 w 643106"/>
                  <a:gd name="connsiteY2" fmla="*/ 1509484 h 1707892"/>
                  <a:gd name="connsiteX3" fmla="*/ 643106 w 643106"/>
                  <a:gd name="connsiteY3" fmla="*/ 0 h 1707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3106" h="1707892">
                    <a:moveTo>
                      <a:pt x="643106" y="0"/>
                    </a:moveTo>
                    <a:lnTo>
                      <a:pt x="0" y="1707892"/>
                    </a:lnTo>
                    <a:lnTo>
                      <a:pt x="560717" y="1509484"/>
                    </a:lnTo>
                    <a:lnTo>
                      <a:pt x="64310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E87E9CEB-47C1-40AD-8DEC-111EC2B1F571}"/>
                  </a:ext>
                </a:extLst>
              </p:cNvPr>
              <p:cNvSpPr/>
              <p:nvPr/>
            </p:nvSpPr>
            <p:spPr>
              <a:xfrm>
                <a:off x="3810452" y="3008553"/>
                <a:ext cx="1186798" cy="751463"/>
              </a:xfrm>
              <a:custGeom>
                <a:avLst/>
                <a:gdLst/>
                <a:ahLst/>
                <a:cxnLst/>
                <a:rect l="l" t="t" r="r" b="b"/>
                <a:pathLst>
                  <a:path w="1186798" h="751463">
                    <a:moveTo>
                      <a:pt x="571900" y="18996"/>
                    </a:moveTo>
                    <a:cubicBezTo>
                      <a:pt x="463937" y="77983"/>
                      <a:pt x="428075" y="330281"/>
                      <a:pt x="651355" y="487491"/>
                    </a:cubicBezTo>
                    <a:cubicBezTo>
                      <a:pt x="595490" y="341069"/>
                      <a:pt x="632624" y="268838"/>
                      <a:pt x="668711" y="195562"/>
                    </a:cubicBezTo>
                    <a:cubicBezTo>
                      <a:pt x="669313" y="232813"/>
                      <a:pt x="631252" y="312906"/>
                      <a:pt x="724853" y="359561"/>
                    </a:cubicBezTo>
                    <a:cubicBezTo>
                      <a:pt x="681048" y="219220"/>
                      <a:pt x="866081" y="175012"/>
                      <a:pt x="671806" y="20041"/>
                    </a:cubicBezTo>
                    <a:cubicBezTo>
                      <a:pt x="952810" y="60640"/>
                      <a:pt x="870180" y="203640"/>
                      <a:pt x="936973" y="347687"/>
                    </a:cubicBezTo>
                    <a:cubicBezTo>
                      <a:pt x="888101" y="356187"/>
                      <a:pt x="817286" y="225711"/>
                      <a:pt x="833200" y="287502"/>
                    </a:cubicBezTo>
                    <a:cubicBezTo>
                      <a:pt x="916717" y="531671"/>
                      <a:pt x="666903" y="538643"/>
                      <a:pt x="746240" y="751463"/>
                    </a:cubicBezTo>
                    <a:cubicBezTo>
                      <a:pt x="499659" y="737527"/>
                      <a:pt x="571782" y="508334"/>
                      <a:pt x="455818" y="452601"/>
                    </a:cubicBezTo>
                    <a:cubicBezTo>
                      <a:pt x="424343" y="446974"/>
                      <a:pt x="386598" y="472693"/>
                      <a:pt x="456483" y="587233"/>
                    </a:cubicBezTo>
                    <a:cubicBezTo>
                      <a:pt x="49466" y="283924"/>
                      <a:pt x="335238" y="35996"/>
                      <a:pt x="571900" y="18996"/>
                    </a:cubicBezTo>
                    <a:close/>
                    <a:moveTo>
                      <a:pt x="1179221" y="0"/>
                    </a:moveTo>
                    <a:lnTo>
                      <a:pt x="1186798" y="0"/>
                    </a:lnTo>
                    <a:lnTo>
                      <a:pt x="1186190" y="4819"/>
                    </a:lnTo>
                    <a:close/>
                    <a:moveTo>
                      <a:pt x="0" y="0"/>
                    </a:moveTo>
                    <a:lnTo>
                      <a:pt x="29871" y="0"/>
                    </a:lnTo>
                    <a:lnTo>
                      <a:pt x="2400" y="1899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03CD1AA-9827-4FB0-A34E-CFD3E8A00A2B}"/>
              </a:ext>
            </a:extLst>
          </p:cNvPr>
          <p:cNvGrpSpPr/>
          <p:nvPr/>
        </p:nvGrpSpPr>
        <p:grpSpPr>
          <a:xfrm>
            <a:off x="5173617" y="4717031"/>
            <a:ext cx="2803735" cy="1086991"/>
            <a:chOff x="4" y="4416792"/>
            <a:chExt cx="4239220" cy="1643520"/>
          </a:xfrm>
        </p:grpSpPr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299D2631-637E-4AE0-8966-AC7447A6AE23}"/>
                </a:ext>
              </a:extLst>
            </p:cNvPr>
            <p:cNvSpPr/>
            <p:nvPr/>
          </p:nvSpPr>
          <p:spPr>
            <a:xfrm rot="5400000">
              <a:off x="2272504" y="4093592"/>
              <a:ext cx="1643520" cy="2289920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8129" h="211521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04529" y="1837560"/>
                    <a:pt x="644540" y="1879748"/>
                  </a:cubicBezTo>
                  <a:cubicBezTo>
                    <a:pt x="721823" y="1966655"/>
                    <a:pt x="679875" y="2008729"/>
                    <a:pt x="678137" y="2115210"/>
                  </a:cubicBezTo>
                  <a:lnTo>
                    <a:pt x="1339145" y="2113852"/>
                  </a:lnTo>
                  <a:cubicBezTo>
                    <a:pt x="1324322" y="2047548"/>
                    <a:pt x="1303318" y="2034201"/>
                    <a:pt x="1358227" y="1930484"/>
                  </a:cubicBezTo>
                  <a:cubicBezTo>
                    <a:pt x="1521981" y="1634855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BD8C5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F458294-FF0D-47B4-9BB4-8C0820195884}"/>
                </a:ext>
              </a:extLst>
            </p:cNvPr>
            <p:cNvGrpSpPr/>
            <p:nvPr/>
          </p:nvGrpSpPr>
          <p:grpSpPr>
            <a:xfrm rot="5400000">
              <a:off x="453999" y="4556715"/>
              <a:ext cx="1048447" cy="1956437"/>
              <a:chOff x="967066" y="4263648"/>
              <a:chExt cx="670418" cy="125102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87F1FB4-2551-411B-8635-E4E94658D599}"/>
                  </a:ext>
                </a:extLst>
              </p:cNvPr>
              <p:cNvSpPr/>
              <p:nvPr/>
            </p:nvSpPr>
            <p:spPr>
              <a:xfrm rot="16200000">
                <a:off x="1128885" y="4147342"/>
                <a:ext cx="360040" cy="59265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1F80B10-2E8F-4320-AE23-085A68F193C3}"/>
                  </a:ext>
                </a:extLst>
              </p:cNvPr>
              <p:cNvSpPr/>
              <p:nvPr/>
            </p:nvSpPr>
            <p:spPr>
              <a:xfrm rot="16200000">
                <a:off x="786671" y="4663858"/>
                <a:ext cx="1031207" cy="67041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DA0BC3B-CBAF-4A04-9DE1-B71A2CFEC5ED}"/>
              </a:ext>
            </a:extLst>
          </p:cNvPr>
          <p:cNvGrpSpPr/>
          <p:nvPr/>
        </p:nvGrpSpPr>
        <p:grpSpPr>
          <a:xfrm>
            <a:off x="3267856" y="1151913"/>
            <a:ext cx="3180549" cy="2807252"/>
            <a:chOff x="686027" y="-30024"/>
            <a:chExt cx="4830218" cy="4263302"/>
          </a:xfrm>
        </p:grpSpPr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21BA7E02-3233-440B-8578-5D5618463EC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86027" y="883365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5" name="Freeform 2">
              <a:extLst>
                <a:ext uri="{FF2B5EF4-FFF2-40B4-BE49-F238E27FC236}">
                  <a16:creationId xmlns:a16="http://schemas.microsoft.com/office/drawing/2014/main" id="{AD83AA8E-88CD-4E5B-A5B7-9ED51F1D58F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283997" y="-30024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08CC1F52-9059-43E1-9A07-576C81E295A0}"/>
                </a:ext>
              </a:extLst>
            </p:cNvPr>
            <p:cNvSpPr/>
            <p:nvPr/>
          </p:nvSpPr>
          <p:spPr>
            <a:xfrm>
              <a:off x="977508" y="2676443"/>
              <a:ext cx="1400546" cy="853194"/>
            </a:xfrm>
            <a:custGeom>
              <a:avLst/>
              <a:gdLst>
                <a:gd name="connsiteX0" fmla="*/ 590550 w 2305050"/>
                <a:gd name="connsiteY0" fmla="*/ 1571625 h 1571625"/>
                <a:gd name="connsiteX1" fmla="*/ 1952625 w 2305050"/>
                <a:gd name="connsiteY1" fmla="*/ 1504950 h 1571625"/>
                <a:gd name="connsiteX2" fmla="*/ 2305050 w 2305050"/>
                <a:gd name="connsiteY2" fmla="*/ 876300 h 1571625"/>
                <a:gd name="connsiteX3" fmla="*/ 1762125 w 2305050"/>
                <a:gd name="connsiteY3" fmla="*/ 885825 h 1571625"/>
                <a:gd name="connsiteX4" fmla="*/ 2047875 w 2305050"/>
                <a:gd name="connsiteY4" fmla="*/ 409575 h 1571625"/>
                <a:gd name="connsiteX5" fmla="*/ 1581150 w 2305050"/>
                <a:gd name="connsiteY5" fmla="*/ 390525 h 1571625"/>
                <a:gd name="connsiteX6" fmla="*/ 1495425 w 2305050"/>
                <a:gd name="connsiteY6" fmla="*/ 1019175 h 1571625"/>
                <a:gd name="connsiteX7" fmla="*/ 1190625 w 2305050"/>
                <a:gd name="connsiteY7" fmla="*/ 0 h 1571625"/>
                <a:gd name="connsiteX8" fmla="*/ 542925 w 2305050"/>
                <a:gd name="connsiteY8" fmla="*/ 352425 h 1571625"/>
                <a:gd name="connsiteX9" fmla="*/ 1028700 w 2305050"/>
                <a:gd name="connsiteY9" fmla="*/ 923925 h 1571625"/>
                <a:gd name="connsiteX10" fmla="*/ 0 w 2305050"/>
                <a:gd name="connsiteY10" fmla="*/ 695325 h 1571625"/>
                <a:gd name="connsiteX11" fmla="*/ 590550 w 2305050"/>
                <a:gd name="connsiteY11" fmla="*/ 1571625 h 1571625"/>
                <a:gd name="connsiteX0" fmla="*/ 590550 w 2305050"/>
                <a:gd name="connsiteY0" fmla="*/ 1571625 h 1571625"/>
                <a:gd name="connsiteX1" fmla="*/ 1952625 w 2305050"/>
                <a:gd name="connsiteY1" fmla="*/ 1504950 h 1571625"/>
                <a:gd name="connsiteX2" fmla="*/ 2305050 w 2305050"/>
                <a:gd name="connsiteY2" fmla="*/ 876300 h 1571625"/>
                <a:gd name="connsiteX3" fmla="*/ 1762125 w 2305050"/>
                <a:gd name="connsiteY3" fmla="*/ 885825 h 1571625"/>
                <a:gd name="connsiteX4" fmla="*/ 2047875 w 2305050"/>
                <a:gd name="connsiteY4" fmla="*/ 409575 h 1571625"/>
                <a:gd name="connsiteX5" fmla="*/ 1581150 w 2305050"/>
                <a:gd name="connsiteY5" fmla="*/ 390525 h 1571625"/>
                <a:gd name="connsiteX6" fmla="*/ 1495425 w 2305050"/>
                <a:gd name="connsiteY6" fmla="*/ 1019175 h 1571625"/>
                <a:gd name="connsiteX7" fmla="*/ 1190625 w 2305050"/>
                <a:gd name="connsiteY7" fmla="*/ 0 h 1571625"/>
                <a:gd name="connsiteX8" fmla="*/ 542925 w 2305050"/>
                <a:gd name="connsiteY8" fmla="*/ 378853 h 1571625"/>
                <a:gd name="connsiteX9" fmla="*/ 1028700 w 2305050"/>
                <a:gd name="connsiteY9" fmla="*/ 923925 h 1571625"/>
                <a:gd name="connsiteX10" fmla="*/ 0 w 2305050"/>
                <a:gd name="connsiteY10" fmla="*/ 695325 h 1571625"/>
                <a:gd name="connsiteX11" fmla="*/ 590550 w 2305050"/>
                <a:gd name="connsiteY11" fmla="*/ 1571625 h 1571625"/>
                <a:gd name="connsiteX0" fmla="*/ 590550 w 2305050"/>
                <a:gd name="connsiteY0" fmla="*/ 1571625 h 1571625"/>
                <a:gd name="connsiteX1" fmla="*/ 1952625 w 2305050"/>
                <a:gd name="connsiteY1" fmla="*/ 1504950 h 1571625"/>
                <a:gd name="connsiteX2" fmla="*/ 2305050 w 2305050"/>
                <a:gd name="connsiteY2" fmla="*/ 876300 h 1571625"/>
                <a:gd name="connsiteX3" fmla="*/ 1762125 w 2305050"/>
                <a:gd name="connsiteY3" fmla="*/ 885825 h 1571625"/>
                <a:gd name="connsiteX4" fmla="*/ 2047875 w 2305050"/>
                <a:gd name="connsiteY4" fmla="*/ 409575 h 1571625"/>
                <a:gd name="connsiteX5" fmla="*/ 1581150 w 2305050"/>
                <a:gd name="connsiteY5" fmla="*/ 390525 h 1571625"/>
                <a:gd name="connsiteX6" fmla="*/ 1495425 w 2305050"/>
                <a:gd name="connsiteY6" fmla="*/ 1019175 h 1571625"/>
                <a:gd name="connsiteX7" fmla="*/ 1190625 w 2305050"/>
                <a:gd name="connsiteY7" fmla="*/ 0 h 1571625"/>
                <a:gd name="connsiteX8" fmla="*/ 542925 w 2305050"/>
                <a:gd name="connsiteY8" fmla="*/ 378853 h 1571625"/>
                <a:gd name="connsiteX9" fmla="*/ 1028700 w 2305050"/>
                <a:gd name="connsiteY9" fmla="*/ 923925 h 1571625"/>
                <a:gd name="connsiteX10" fmla="*/ 0 w 2305050"/>
                <a:gd name="connsiteY10" fmla="*/ 695325 h 1571625"/>
                <a:gd name="connsiteX11" fmla="*/ 590550 w 2305050"/>
                <a:gd name="connsiteY11" fmla="*/ 1571625 h 1571625"/>
                <a:gd name="connsiteX0" fmla="*/ 590550 w 2305050"/>
                <a:gd name="connsiteY0" fmla="*/ 1539911 h 1539911"/>
                <a:gd name="connsiteX1" fmla="*/ 1952625 w 2305050"/>
                <a:gd name="connsiteY1" fmla="*/ 1473236 h 1539911"/>
                <a:gd name="connsiteX2" fmla="*/ 2305050 w 2305050"/>
                <a:gd name="connsiteY2" fmla="*/ 844586 h 1539911"/>
                <a:gd name="connsiteX3" fmla="*/ 1762125 w 2305050"/>
                <a:gd name="connsiteY3" fmla="*/ 854111 h 1539911"/>
                <a:gd name="connsiteX4" fmla="*/ 2047875 w 2305050"/>
                <a:gd name="connsiteY4" fmla="*/ 377861 h 1539911"/>
                <a:gd name="connsiteX5" fmla="*/ 1581150 w 2305050"/>
                <a:gd name="connsiteY5" fmla="*/ 358811 h 1539911"/>
                <a:gd name="connsiteX6" fmla="*/ 1495425 w 2305050"/>
                <a:gd name="connsiteY6" fmla="*/ 987461 h 1539911"/>
                <a:gd name="connsiteX7" fmla="*/ 1195910 w 2305050"/>
                <a:gd name="connsiteY7" fmla="*/ 0 h 1539911"/>
                <a:gd name="connsiteX8" fmla="*/ 542925 w 2305050"/>
                <a:gd name="connsiteY8" fmla="*/ 347139 h 1539911"/>
                <a:gd name="connsiteX9" fmla="*/ 1028700 w 2305050"/>
                <a:gd name="connsiteY9" fmla="*/ 892211 h 1539911"/>
                <a:gd name="connsiteX10" fmla="*/ 0 w 2305050"/>
                <a:gd name="connsiteY10" fmla="*/ 663611 h 1539911"/>
                <a:gd name="connsiteX11" fmla="*/ 590550 w 2305050"/>
                <a:gd name="connsiteY11" fmla="*/ 1539911 h 1539911"/>
                <a:gd name="connsiteX0" fmla="*/ 590550 w 2305050"/>
                <a:gd name="connsiteY0" fmla="*/ 1565699 h 1565699"/>
                <a:gd name="connsiteX1" fmla="*/ 1952625 w 2305050"/>
                <a:gd name="connsiteY1" fmla="*/ 1499024 h 1565699"/>
                <a:gd name="connsiteX2" fmla="*/ 2305050 w 2305050"/>
                <a:gd name="connsiteY2" fmla="*/ 870374 h 1565699"/>
                <a:gd name="connsiteX3" fmla="*/ 1762125 w 2305050"/>
                <a:gd name="connsiteY3" fmla="*/ 879899 h 1565699"/>
                <a:gd name="connsiteX4" fmla="*/ 2047875 w 2305050"/>
                <a:gd name="connsiteY4" fmla="*/ 403649 h 1565699"/>
                <a:gd name="connsiteX5" fmla="*/ 1581150 w 2305050"/>
                <a:gd name="connsiteY5" fmla="*/ 384599 h 1565699"/>
                <a:gd name="connsiteX6" fmla="*/ 1495425 w 2305050"/>
                <a:gd name="connsiteY6" fmla="*/ 1013249 h 1565699"/>
                <a:gd name="connsiteX7" fmla="*/ 1195910 w 2305050"/>
                <a:gd name="connsiteY7" fmla="*/ 25788 h 1565699"/>
                <a:gd name="connsiteX8" fmla="*/ 542925 w 2305050"/>
                <a:gd name="connsiteY8" fmla="*/ 372927 h 1565699"/>
                <a:gd name="connsiteX9" fmla="*/ 1028700 w 2305050"/>
                <a:gd name="connsiteY9" fmla="*/ 917999 h 1565699"/>
                <a:gd name="connsiteX10" fmla="*/ 0 w 2305050"/>
                <a:gd name="connsiteY10" fmla="*/ 689399 h 1565699"/>
                <a:gd name="connsiteX11" fmla="*/ 590550 w 2305050"/>
                <a:gd name="connsiteY11" fmla="*/ 1565699 h 1565699"/>
                <a:gd name="connsiteX0" fmla="*/ 590550 w 2305050"/>
                <a:gd name="connsiteY0" fmla="*/ 1565699 h 1565699"/>
                <a:gd name="connsiteX1" fmla="*/ 1952625 w 2305050"/>
                <a:gd name="connsiteY1" fmla="*/ 1499024 h 1565699"/>
                <a:gd name="connsiteX2" fmla="*/ 2305050 w 2305050"/>
                <a:gd name="connsiteY2" fmla="*/ 870374 h 1565699"/>
                <a:gd name="connsiteX3" fmla="*/ 1762125 w 2305050"/>
                <a:gd name="connsiteY3" fmla="*/ 879899 h 1565699"/>
                <a:gd name="connsiteX4" fmla="*/ 2047875 w 2305050"/>
                <a:gd name="connsiteY4" fmla="*/ 403649 h 1565699"/>
                <a:gd name="connsiteX5" fmla="*/ 1581150 w 2305050"/>
                <a:gd name="connsiteY5" fmla="*/ 384599 h 1565699"/>
                <a:gd name="connsiteX6" fmla="*/ 1495425 w 2305050"/>
                <a:gd name="connsiteY6" fmla="*/ 1013249 h 1565699"/>
                <a:gd name="connsiteX7" fmla="*/ 1195910 w 2305050"/>
                <a:gd name="connsiteY7" fmla="*/ 25788 h 1565699"/>
                <a:gd name="connsiteX8" fmla="*/ 521783 w 2305050"/>
                <a:gd name="connsiteY8" fmla="*/ 372927 h 1565699"/>
                <a:gd name="connsiteX9" fmla="*/ 1028700 w 2305050"/>
                <a:gd name="connsiteY9" fmla="*/ 917999 h 1565699"/>
                <a:gd name="connsiteX10" fmla="*/ 0 w 2305050"/>
                <a:gd name="connsiteY10" fmla="*/ 689399 h 1565699"/>
                <a:gd name="connsiteX11" fmla="*/ 590550 w 2305050"/>
                <a:gd name="connsiteY11" fmla="*/ 1565699 h 1565699"/>
                <a:gd name="connsiteX0" fmla="*/ 590550 w 2305050"/>
                <a:gd name="connsiteY0" fmla="*/ 1556076 h 1556076"/>
                <a:gd name="connsiteX1" fmla="*/ 1952625 w 2305050"/>
                <a:gd name="connsiteY1" fmla="*/ 1489401 h 1556076"/>
                <a:gd name="connsiteX2" fmla="*/ 2305050 w 2305050"/>
                <a:gd name="connsiteY2" fmla="*/ 860751 h 1556076"/>
                <a:gd name="connsiteX3" fmla="*/ 1762125 w 2305050"/>
                <a:gd name="connsiteY3" fmla="*/ 870276 h 1556076"/>
                <a:gd name="connsiteX4" fmla="*/ 2047875 w 2305050"/>
                <a:gd name="connsiteY4" fmla="*/ 394026 h 1556076"/>
                <a:gd name="connsiteX5" fmla="*/ 1581150 w 2305050"/>
                <a:gd name="connsiteY5" fmla="*/ 374976 h 1556076"/>
                <a:gd name="connsiteX6" fmla="*/ 1495425 w 2305050"/>
                <a:gd name="connsiteY6" fmla="*/ 1003626 h 1556076"/>
                <a:gd name="connsiteX7" fmla="*/ 1195910 w 2305050"/>
                <a:gd name="connsiteY7" fmla="*/ 16165 h 1556076"/>
                <a:gd name="connsiteX8" fmla="*/ 521783 w 2305050"/>
                <a:gd name="connsiteY8" fmla="*/ 363304 h 1556076"/>
                <a:gd name="connsiteX9" fmla="*/ 1028700 w 2305050"/>
                <a:gd name="connsiteY9" fmla="*/ 908376 h 1556076"/>
                <a:gd name="connsiteX10" fmla="*/ 0 w 2305050"/>
                <a:gd name="connsiteY10" fmla="*/ 679776 h 1556076"/>
                <a:gd name="connsiteX11" fmla="*/ 590550 w 2305050"/>
                <a:gd name="connsiteY11" fmla="*/ 1556076 h 1556076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81150 w 2305050"/>
                <a:gd name="connsiteY5" fmla="*/ 376239 h 1557339"/>
                <a:gd name="connsiteX6" fmla="*/ 1495425 w 2305050"/>
                <a:gd name="connsiteY6" fmla="*/ 1004889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81150 w 2305050"/>
                <a:gd name="connsiteY5" fmla="*/ 376239 h 1557339"/>
                <a:gd name="connsiteX6" fmla="*/ 1542995 w 2305050"/>
                <a:gd name="connsiteY6" fmla="*/ 904463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81150 w 2305050"/>
                <a:gd name="connsiteY5" fmla="*/ 376239 h 1557339"/>
                <a:gd name="connsiteX6" fmla="*/ 1542995 w 2305050"/>
                <a:gd name="connsiteY6" fmla="*/ 904463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81150 w 2305050"/>
                <a:gd name="connsiteY5" fmla="*/ 376239 h 1557339"/>
                <a:gd name="connsiteX6" fmla="*/ 1542995 w 2305050"/>
                <a:gd name="connsiteY6" fmla="*/ 904463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42995 w 2305050"/>
                <a:gd name="connsiteY6" fmla="*/ 904463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42995 w 2305050"/>
                <a:gd name="connsiteY6" fmla="*/ 904463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88539"/>
                <a:gd name="connsiteY0" fmla="*/ 1557339 h 1557339"/>
                <a:gd name="connsiteX1" fmla="*/ 1952625 w 2388539"/>
                <a:gd name="connsiteY1" fmla="*/ 1490664 h 1557339"/>
                <a:gd name="connsiteX2" fmla="*/ 2388539 w 2388539"/>
                <a:gd name="connsiteY2" fmla="*/ 1017065 h 1557339"/>
                <a:gd name="connsiteX3" fmla="*/ 1846694 w 2388539"/>
                <a:gd name="connsiteY3" fmla="*/ 818683 h 1557339"/>
                <a:gd name="connsiteX4" fmla="*/ 2144446 w 2388539"/>
                <a:gd name="connsiteY4" fmla="*/ 775628 h 1557339"/>
                <a:gd name="connsiteX5" fmla="*/ 2047875 w 2388539"/>
                <a:gd name="connsiteY5" fmla="*/ 395289 h 1557339"/>
                <a:gd name="connsiteX6" fmla="*/ 1597007 w 2388539"/>
                <a:gd name="connsiteY6" fmla="*/ 370953 h 1557339"/>
                <a:gd name="connsiteX7" fmla="*/ 1537710 w 2388539"/>
                <a:gd name="connsiteY7" fmla="*/ 878035 h 1557339"/>
                <a:gd name="connsiteX8" fmla="*/ 1195910 w 2388539"/>
                <a:gd name="connsiteY8" fmla="*/ 17428 h 1557339"/>
                <a:gd name="connsiteX9" fmla="*/ 521783 w 2388539"/>
                <a:gd name="connsiteY9" fmla="*/ 364567 h 1557339"/>
                <a:gd name="connsiteX10" fmla="*/ 1028700 w 2388539"/>
                <a:gd name="connsiteY10" fmla="*/ 909639 h 1557339"/>
                <a:gd name="connsiteX11" fmla="*/ 0 w 2388539"/>
                <a:gd name="connsiteY11" fmla="*/ 681039 h 1557339"/>
                <a:gd name="connsiteX12" fmla="*/ 590550 w 2388539"/>
                <a:gd name="connsiteY12" fmla="*/ 1557339 h 1557339"/>
                <a:gd name="connsiteX0" fmla="*/ 590550 w 2388539"/>
                <a:gd name="connsiteY0" fmla="*/ 1557339 h 1557339"/>
                <a:gd name="connsiteX1" fmla="*/ 1952625 w 2388539"/>
                <a:gd name="connsiteY1" fmla="*/ 1490664 h 1557339"/>
                <a:gd name="connsiteX2" fmla="*/ 2388539 w 2388539"/>
                <a:gd name="connsiteY2" fmla="*/ 1017065 h 1557339"/>
                <a:gd name="connsiteX3" fmla="*/ 1846694 w 2388539"/>
                <a:gd name="connsiteY3" fmla="*/ 818683 h 1557339"/>
                <a:gd name="connsiteX4" fmla="*/ 2144446 w 2388539"/>
                <a:gd name="connsiteY4" fmla="*/ 775628 h 1557339"/>
                <a:gd name="connsiteX5" fmla="*/ 2047875 w 2388539"/>
                <a:gd name="connsiteY5" fmla="*/ 395289 h 1557339"/>
                <a:gd name="connsiteX6" fmla="*/ 1597007 w 2388539"/>
                <a:gd name="connsiteY6" fmla="*/ 370953 h 1557339"/>
                <a:gd name="connsiteX7" fmla="*/ 1537710 w 2388539"/>
                <a:gd name="connsiteY7" fmla="*/ 878035 h 1557339"/>
                <a:gd name="connsiteX8" fmla="*/ 1195910 w 2388539"/>
                <a:gd name="connsiteY8" fmla="*/ 17428 h 1557339"/>
                <a:gd name="connsiteX9" fmla="*/ 521783 w 2388539"/>
                <a:gd name="connsiteY9" fmla="*/ 364567 h 1557339"/>
                <a:gd name="connsiteX10" fmla="*/ 1028700 w 2388539"/>
                <a:gd name="connsiteY10" fmla="*/ 909639 h 1557339"/>
                <a:gd name="connsiteX11" fmla="*/ 0 w 2388539"/>
                <a:gd name="connsiteY11" fmla="*/ 681039 h 1557339"/>
                <a:gd name="connsiteX12" fmla="*/ 590550 w 2388539"/>
                <a:gd name="connsiteY12" fmla="*/ 1557339 h 1557339"/>
                <a:gd name="connsiteX0" fmla="*/ 590550 w 2384564"/>
                <a:gd name="connsiteY0" fmla="*/ 1557339 h 1557339"/>
                <a:gd name="connsiteX1" fmla="*/ 1952625 w 2384564"/>
                <a:gd name="connsiteY1" fmla="*/ 1490664 h 1557339"/>
                <a:gd name="connsiteX2" fmla="*/ 2384564 w 2384564"/>
                <a:gd name="connsiteY2" fmla="*/ 1040919 h 1557339"/>
                <a:gd name="connsiteX3" fmla="*/ 1846694 w 2384564"/>
                <a:gd name="connsiteY3" fmla="*/ 818683 h 1557339"/>
                <a:gd name="connsiteX4" fmla="*/ 2144446 w 2384564"/>
                <a:gd name="connsiteY4" fmla="*/ 775628 h 1557339"/>
                <a:gd name="connsiteX5" fmla="*/ 2047875 w 2384564"/>
                <a:gd name="connsiteY5" fmla="*/ 395289 h 1557339"/>
                <a:gd name="connsiteX6" fmla="*/ 1597007 w 2384564"/>
                <a:gd name="connsiteY6" fmla="*/ 370953 h 1557339"/>
                <a:gd name="connsiteX7" fmla="*/ 1537710 w 2384564"/>
                <a:gd name="connsiteY7" fmla="*/ 878035 h 1557339"/>
                <a:gd name="connsiteX8" fmla="*/ 1195910 w 2384564"/>
                <a:gd name="connsiteY8" fmla="*/ 17428 h 1557339"/>
                <a:gd name="connsiteX9" fmla="*/ 521783 w 2384564"/>
                <a:gd name="connsiteY9" fmla="*/ 364567 h 1557339"/>
                <a:gd name="connsiteX10" fmla="*/ 1028700 w 2384564"/>
                <a:gd name="connsiteY10" fmla="*/ 909639 h 1557339"/>
                <a:gd name="connsiteX11" fmla="*/ 0 w 2384564"/>
                <a:gd name="connsiteY11" fmla="*/ 681039 h 1557339"/>
                <a:gd name="connsiteX12" fmla="*/ 590550 w 2384564"/>
                <a:gd name="connsiteY12" fmla="*/ 1557339 h 1557339"/>
                <a:gd name="connsiteX0" fmla="*/ 590550 w 2384564"/>
                <a:gd name="connsiteY0" fmla="*/ 1557339 h 1557339"/>
                <a:gd name="connsiteX1" fmla="*/ 1952625 w 2384564"/>
                <a:gd name="connsiteY1" fmla="*/ 1490664 h 1557339"/>
                <a:gd name="connsiteX2" fmla="*/ 2384564 w 2384564"/>
                <a:gd name="connsiteY2" fmla="*/ 1040919 h 1557339"/>
                <a:gd name="connsiteX3" fmla="*/ 1846694 w 2384564"/>
                <a:gd name="connsiteY3" fmla="*/ 818683 h 1557339"/>
                <a:gd name="connsiteX4" fmla="*/ 2144446 w 2384564"/>
                <a:gd name="connsiteY4" fmla="*/ 775628 h 1557339"/>
                <a:gd name="connsiteX5" fmla="*/ 2047875 w 2384564"/>
                <a:gd name="connsiteY5" fmla="*/ 395289 h 1557339"/>
                <a:gd name="connsiteX6" fmla="*/ 1597007 w 2384564"/>
                <a:gd name="connsiteY6" fmla="*/ 370953 h 1557339"/>
                <a:gd name="connsiteX7" fmla="*/ 1537710 w 2384564"/>
                <a:gd name="connsiteY7" fmla="*/ 878035 h 1557339"/>
                <a:gd name="connsiteX8" fmla="*/ 1195910 w 2384564"/>
                <a:gd name="connsiteY8" fmla="*/ 17428 h 1557339"/>
                <a:gd name="connsiteX9" fmla="*/ 521783 w 2384564"/>
                <a:gd name="connsiteY9" fmla="*/ 364567 h 1557339"/>
                <a:gd name="connsiteX10" fmla="*/ 1028700 w 2384564"/>
                <a:gd name="connsiteY10" fmla="*/ 909639 h 1557339"/>
                <a:gd name="connsiteX11" fmla="*/ 0 w 2384564"/>
                <a:gd name="connsiteY11" fmla="*/ 681039 h 1557339"/>
                <a:gd name="connsiteX12" fmla="*/ 590550 w 2384564"/>
                <a:gd name="connsiteY12" fmla="*/ 1557339 h 1557339"/>
                <a:gd name="connsiteX0" fmla="*/ 590550 w 2384564"/>
                <a:gd name="connsiteY0" fmla="*/ 1557339 h 1557339"/>
                <a:gd name="connsiteX1" fmla="*/ 1952625 w 2384564"/>
                <a:gd name="connsiteY1" fmla="*/ 1490664 h 1557339"/>
                <a:gd name="connsiteX2" fmla="*/ 2384564 w 2384564"/>
                <a:gd name="connsiteY2" fmla="*/ 1040919 h 1557339"/>
                <a:gd name="connsiteX3" fmla="*/ 1846694 w 2384564"/>
                <a:gd name="connsiteY3" fmla="*/ 818683 h 1557339"/>
                <a:gd name="connsiteX4" fmla="*/ 2144446 w 2384564"/>
                <a:gd name="connsiteY4" fmla="*/ 775628 h 1557339"/>
                <a:gd name="connsiteX5" fmla="*/ 2047875 w 2384564"/>
                <a:gd name="connsiteY5" fmla="*/ 395289 h 1557339"/>
                <a:gd name="connsiteX6" fmla="*/ 1597007 w 2384564"/>
                <a:gd name="connsiteY6" fmla="*/ 370953 h 1557339"/>
                <a:gd name="connsiteX7" fmla="*/ 1537710 w 2384564"/>
                <a:gd name="connsiteY7" fmla="*/ 878035 h 1557339"/>
                <a:gd name="connsiteX8" fmla="*/ 1195910 w 2384564"/>
                <a:gd name="connsiteY8" fmla="*/ 17428 h 1557339"/>
                <a:gd name="connsiteX9" fmla="*/ 521783 w 2384564"/>
                <a:gd name="connsiteY9" fmla="*/ 364567 h 1557339"/>
                <a:gd name="connsiteX10" fmla="*/ 1028700 w 2384564"/>
                <a:gd name="connsiteY10" fmla="*/ 909639 h 1557339"/>
                <a:gd name="connsiteX11" fmla="*/ 0 w 2384564"/>
                <a:gd name="connsiteY11" fmla="*/ 681039 h 1557339"/>
                <a:gd name="connsiteX12" fmla="*/ 590550 w 2384564"/>
                <a:gd name="connsiteY12" fmla="*/ 1557339 h 1557339"/>
                <a:gd name="connsiteX0" fmla="*/ 590550 w 2389712"/>
                <a:gd name="connsiteY0" fmla="*/ 1557339 h 1557339"/>
                <a:gd name="connsiteX1" fmla="*/ 1952625 w 2389712"/>
                <a:gd name="connsiteY1" fmla="*/ 1490664 h 1557339"/>
                <a:gd name="connsiteX2" fmla="*/ 2384564 w 2389712"/>
                <a:gd name="connsiteY2" fmla="*/ 1040919 h 1557339"/>
                <a:gd name="connsiteX3" fmla="*/ 1846694 w 2389712"/>
                <a:gd name="connsiteY3" fmla="*/ 818683 h 1557339"/>
                <a:gd name="connsiteX4" fmla="*/ 2144446 w 2389712"/>
                <a:gd name="connsiteY4" fmla="*/ 775628 h 1557339"/>
                <a:gd name="connsiteX5" fmla="*/ 2047875 w 2389712"/>
                <a:gd name="connsiteY5" fmla="*/ 395289 h 1557339"/>
                <a:gd name="connsiteX6" fmla="*/ 1597007 w 2389712"/>
                <a:gd name="connsiteY6" fmla="*/ 370953 h 1557339"/>
                <a:gd name="connsiteX7" fmla="*/ 1537710 w 2389712"/>
                <a:gd name="connsiteY7" fmla="*/ 878035 h 1557339"/>
                <a:gd name="connsiteX8" fmla="*/ 1195910 w 2389712"/>
                <a:gd name="connsiteY8" fmla="*/ 17428 h 1557339"/>
                <a:gd name="connsiteX9" fmla="*/ 521783 w 2389712"/>
                <a:gd name="connsiteY9" fmla="*/ 364567 h 1557339"/>
                <a:gd name="connsiteX10" fmla="*/ 1028700 w 2389712"/>
                <a:gd name="connsiteY10" fmla="*/ 909639 h 1557339"/>
                <a:gd name="connsiteX11" fmla="*/ 0 w 2389712"/>
                <a:gd name="connsiteY11" fmla="*/ 681039 h 1557339"/>
                <a:gd name="connsiteX12" fmla="*/ 590550 w 2389712"/>
                <a:gd name="connsiteY12" fmla="*/ 1557339 h 1557339"/>
                <a:gd name="connsiteX0" fmla="*/ 590550 w 2389712"/>
                <a:gd name="connsiteY0" fmla="*/ 1557339 h 1557339"/>
                <a:gd name="connsiteX1" fmla="*/ 1952625 w 2389712"/>
                <a:gd name="connsiteY1" fmla="*/ 1490664 h 1557339"/>
                <a:gd name="connsiteX2" fmla="*/ 2384564 w 2389712"/>
                <a:gd name="connsiteY2" fmla="*/ 1040919 h 1557339"/>
                <a:gd name="connsiteX3" fmla="*/ 1846694 w 2389712"/>
                <a:gd name="connsiteY3" fmla="*/ 818683 h 1557339"/>
                <a:gd name="connsiteX4" fmla="*/ 2144446 w 2389712"/>
                <a:gd name="connsiteY4" fmla="*/ 775628 h 1557339"/>
                <a:gd name="connsiteX5" fmla="*/ 2047875 w 2389712"/>
                <a:gd name="connsiteY5" fmla="*/ 395289 h 1557339"/>
                <a:gd name="connsiteX6" fmla="*/ 1597007 w 2389712"/>
                <a:gd name="connsiteY6" fmla="*/ 370953 h 1557339"/>
                <a:gd name="connsiteX7" fmla="*/ 1537710 w 2389712"/>
                <a:gd name="connsiteY7" fmla="*/ 878035 h 1557339"/>
                <a:gd name="connsiteX8" fmla="*/ 1195910 w 2389712"/>
                <a:gd name="connsiteY8" fmla="*/ 17428 h 1557339"/>
                <a:gd name="connsiteX9" fmla="*/ 521783 w 2389712"/>
                <a:gd name="connsiteY9" fmla="*/ 364567 h 1557339"/>
                <a:gd name="connsiteX10" fmla="*/ 1028700 w 2389712"/>
                <a:gd name="connsiteY10" fmla="*/ 909639 h 1557339"/>
                <a:gd name="connsiteX11" fmla="*/ 0 w 2389712"/>
                <a:gd name="connsiteY11" fmla="*/ 681039 h 1557339"/>
                <a:gd name="connsiteX12" fmla="*/ 590550 w 2389712"/>
                <a:gd name="connsiteY12" fmla="*/ 1557339 h 1557339"/>
                <a:gd name="connsiteX0" fmla="*/ 590550 w 2389712"/>
                <a:gd name="connsiteY0" fmla="*/ 1557339 h 1557339"/>
                <a:gd name="connsiteX1" fmla="*/ 1952625 w 2389712"/>
                <a:gd name="connsiteY1" fmla="*/ 1490664 h 1557339"/>
                <a:gd name="connsiteX2" fmla="*/ 2384564 w 2389712"/>
                <a:gd name="connsiteY2" fmla="*/ 1040919 h 1557339"/>
                <a:gd name="connsiteX3" fmla="*/ 1846694 w 2389712"/>
                <a:gd name="connsiteY3" fmla="*/ 818683 h 1557339"/>
                <a:gd name="connsiteX4" fmla="*/ 2144446 w 2389712"/>
                <a:gd name="connsiteY4" fmla="*/ 775628 h 1557339"/>
                <a:gd name="connsiteX5" fmla="*/ 2047875 w 2389712"/>
                <a:gd name="connsiteY5" fmla="*/ 395289 h 1557339"/>
                <a:gd name="connsiteX6" fmla="*/ 1597007 w 2389712"/>
                <a:gd name="connsiteY6" fmla="*/ 370953 h 1557339"/>
                <a:gd name="connsiteX7" fmla="*/ 1537710 w 2389712"/>
                <a:gd name="connsiteY7" fmla="*/ 878035 h 1557339"/>
                <a:gd name="connsiteX8" fmla="*/ 1195910 w 2389712"/>
                <a:gd name="connsiteY8" fmla="*/ 17428 h 1557339"/>
                <a:gd name="connsiteX9" fmla="*/ 521783 w 2389712"/>
                <a:gd name="connsiteY9" fmla="*/ 364567 h 1557339"/>
                <a:gd name="connsiteX10" fmla="*/ 1028700 w 2389712"/>
                <a:gd name="connsiteY10" fmla="*/ 909639 h 1557339"/>
                <a:gd name="connsiteX11" fmla="*/ 0 w 2389712"/>
                <a:gd name="connsiteY11" fmla="*/ 681039 h 1557339"/>
                <a:gd name="connsiteX12" fmla="*/ 590550 w 2389712"/>
                <a:gd name="connsiteY12" fmla="*/ 1557339 h 1557339"/>
                <a:gd name="connsiteX0" fmla="*/ 590550 w 2389712"/>
                <a:gd name="connsiteY0" fmla="*/ 1557339 h 1557339"/>
                <a:gd name="connsiteX1" fmla="*/ 1952625 w 2389712"/>
                <a:gd name="connsiteY1" fmla="*/ 1490664 h 1557339"/>
                <a:gd name="connsiteX2" fmla="*/ 2384564 w 2389712"/>
                <a:gd name="connsiteY2" fmla="*/ 1040919 h 1557339"/>
                <a:gd name="connsiteX3" fmla="*/ 1846694 w 2389712"/>
                <a:gd name="connsiteY3" fmla="*/ 818683 h 1557339"/>
                <a:gd name="connsiteX4" fmla="*/ 2144446 w 2389712"/>
                <a:gd name="connsiteY4" fmla="*/ 775628 h 1557339"/>
                <a:gd name="connsiteX5" fmla="*/ 2047875 w 2389712"/>
                <a:gd name="connsiteY5" fmla="*/ 395289 h 1557339"/>
                <a:gd name="connsiteX6" fmla="*/ 1597007 w 2389712"/>
                <a:gd name="connsiteY6" fmla="*/ 370953 h 1557339"/>
                <a:gd name="connsiteX7" fmla="*/ 1537710 w 2389712"/>
                <a:gd name="connsiteY7" fmla="*/ 878035 h 1557339"/>
                <a:gd name="connsiteX8" fmla="*/ 1195910 w 2389712"/>
                <a:gd name="connsiteY8" fmla="*/ 17428 h 1557339"/>
                <a:gd name="connsiteX9" fmla="*/ 521783 w 2389712"/>
                <a:gd name="connsiteY9" fmla="*/ 364567 h 1557339"/>
                <a:gd name="connsiteX10" fmla="*/ 1028700 w 2389712"/>
                <a:gd name="connsiteY10" fmla="*/ 909639 h 1557339"/>
                <a:gd name="connsiteX11" fmla="*/ 0 w 2389712"/>
                <a:gd name="connsiteY11" fmla="*/ 681039 h 1557339"/>
                <a:gd name="connsiteX12" fmla="*/ 590550 w 2389712"/>
                <a:gd name="connsiteY12" fmla="*/ 1557339 h 1557339"/>
                <a:gd name="connsiteX0" fmla="*/ 590550 w 2389822"/>
                <a:gd name="connsiteY0" fmla="*/ 1557339 h 1557339"/>
                <a:gd name="connsiteX1" fmla="*/ 1960576 w 2389822"/>
                <a:gd name="connsiteY1" fmla="*/ 1510542 h 1557339"/>
                <a:gd name="connsiteX2" fmla="*/ 2384564 w 2389822"/>
                <a:gd name="connsiteY2" fmla="*/ 1040919 h 1557339"/>
                <a:gd name="connsiteX3" fmla="*/ 1846694 w 2389822"/>
                <a:gd name="connsiteY3" fmla="*/ 818683 h 1557339"/>
                <a:gd name="connsiteX4" fmla="*/ 2144446 w 2389822"/>
                <a:gd name="connsiteY4" fmla="*/ 775628 h 1557339"/>
                <a:gd name="connsiteX5" fmla="*/ 2047875 w 2389822"/>
                <a:gd name="connsiteY5" fmla="*/ 395289 h 1557339"/>
                <a:gd name="connsiteX6" fmla="*/ 1597007 w 2389822"/>
                <a:gd name="connsiteY6" fmla="*/ 370953 h 1557339"/>
                <a:gd name="connsiteX7" fmla="*/ 1537710 w 2389822"/>
                <a:gd name="connsiteY7" fmla="*/ 878035 h 1557339"/>
                <a:gd name="connsiteX8" fmla="*/ 1195910 w 2389822"/>
                <a:gd name="connsiteY8" fmla="*/ 17428 h 1557339"/>
                <a:gd name="connsiteX9" fmla="*/ 521783 w 2389822"/>
                <a:gd name="connsiteY9" fmla="*/ 364567 h 1557339"/>
                <a:gd name="connsiteX10" fmla="*/ 1028700 w 2389822"/>
                <a:gd name="connsiteY10" fmla="*/ 909639 h 1557339"/>
                <a:gd name="connsiteX11" fmla="*/ 0 w 2389822"/>
                <a:gd name="connsiteY11" fmla="*/ 681039 h 1557339"/>
                <a:gd name="connsiteX12" fmla="*/ 590550 w 2389822"/>
                <a:gd name="connsiteY12" fmla="*/ 1557339 h 1557339"/>
                <a:gd name="connsiteX0" fmla="*/ 590550 w 2396855"/>
                <a:gd name="connsiteY0" fmla="*/ 1557339 h 1557339"/>
                <a:gd name="connsiteX1" fmla="*/ 1960576 w 2396855"/>
                <a:gd name="connsiteY1" fmla="*/ 1510542 h 1557339"/>
                <a:gd name="connsiteX2" fmla="*/ 2384564 w 2396855"/>
                <a:gd name="connsiteY2" fmla="*/ 1040919 h 1557339"/>
                <a:gd name="connsiteX3" fmla="*/ 1846694 w 2396855"/>
                <a:gd name="connsiteY3" fmla="*/ 818683 h 1557339"/>
                <a:gd name="connsiteX4" fmla="*/ 2144446 w 2396855"/>
                <a:gd name="connsiteY4" fmla="*/ 775628 h 1557339"/>
                <a:gd name="connsiteX5" fmla="*/ 2047875 w 2396855"/>
                <a:gd name="connsiteY5" fmla="*/ 395289 h 1557339"/>
                <a:gd name="connsiteX6" fmla="*/ 1597007 w 2396855"/>
                <a:gd name="connsiteY6" fmla="*/ 370953 h 1557339"/>
                <a:gd name="connsiteX7" fmla="*/ 1537710 w 2396855"/>
                <a:gd name="connsiteY7" fmla="*/ 878035 h 1557339"/>
                <a:gd name="connsiteX8" fmla="*/ 1195910 w 2396855"/>
                <a:gd name="connsiteY8" fmla="*/ 17428 h 1557339"/>
                <a:gd name="connsiteX9" fmla="*/ 521783 w 2396855"/>
                <a:gd name="connsiteY9" fmla="*/ 364567 h 1557339"/>
                <a:gd name="connsiteX10" fmla="*/ 1028700 w 2396855"/>
                <a:gd name="connsiteY10" fmla="*/ 909639 h 1557339"/>
                <a:gd name="connsiteX11" fmla="*/ 0 w 2396855"/>
                <a:gd name="connsiteY11" fmla="*/ 681039 h 1557339"/>
                <a:gd name="connsiteX12" fmla="*/ 590550 w 2396855"/>
                <a:gd name="connsiteY12" fmla="*/ 1557339 h 1557339"/>
                <a:gd name="connsiteX0" fmla="*/ 590550 w 2396855"/>
                <a:gd name="connsiteY0" fmla="*/ 1513607 h 1513607"/>
                <a:gd name="connsiteX1" fmla="*/ 1960576 w 2396855"/>
                <a:gd name="connsiteY1" fmla="*/ 1510542 h 1513607"/>
                <a:gd name="connsiteX2" fmla="*/ 2384564 w 2396855"/>
                <a:gd name="connsiteY2" fmla="*/ 1040919 h 1513607"/>
                <a:gd name="connsiteX3" fmla="*/ 1846694 w 2396855"/>
                <a:gd name="connsiteY3" fmla="*/ 818683 h 1513607"/>
                <a:gd name="connsiteX4" fmla="*/ 2144446 w 2396855"/>
                <a:gd name="connsiteY4" fmla="*/ 775628 h 1513607"/>
                <a:gd name="connsiteX5" fmla="*/ 2047875 w 2396855"/>
                <a:gd name="connsiteY5" fmla="*/ 395289 h 1513607"/>
                <a:gd name="connsiteX6" fmla="*/ 1597007 w 2396855"/>
                <a:gd name="connsiteY6" fmla="*/ 370953 h 1513607"/>
                <a:gd name="connsiteX7" fmla="*/ 1537710 w 2396855"/>
                <a:gd name="connsiteY7" fmla="*/ 878035 h 1513607"/>
                <a:gd name="connsiteX8" fmla="*/ 1195910 w 2396855"/>
                <a:gd name="connsiteY8" fmla="*/ 17428 h 1513607"/>
                <a:gd name="connsiteX9" fmla="*/ 521783 w 2396855"/>
                <a:gd name="connsiteY9" fmla="*/ 364567 h 1513607"/>
                <a:gd name="connsiteX10" fmla="*/ 1028700 w 2396855"/>
                <a:gd name="connsiteY10" fmla="*/ 909639 h 1513607"/>
                <a:gd name="connsiteX11" fmla="*/ 0 w 2396855"/>
                <a:gd name="connsiteY11" fmla="*/ 681039 h 1513607"/>
                <a:gd name="connsiteX12" fmla="*/ 590550 w 2396855"/>
                <a:gd name="connsiteY12" fmla="*/ 1513607 h 1513607"/>
                <a:gd name="connsiteX0" fmla="*/ 602477 w 2396855"/>
                <a:gd name="connsiteY0" fmla="*/ 1517583 h 1517583"/>
                <a:gd name="connsiteX1" fmla="*/ 1960576 w 2396855"/>
                <a:gd name="connsiteY1" fmla="*/ 1510542 h 1517583"/>
                <a:gd name="connsiteX2" fmla="*/ 2384564 w 2396855"/>
                <a:gd name="connsiteY2" fmla="*/ 1040919 h 1517583"/>
                <a:gd name="connsiteX3" fmla="*/ 1846694 w 2396855"/>
                <a:gd name="connsiteY3" fmla="*/ 818683 h 1517583"/>
                <a:gd name="connsiteX4" fmla="*/ 2144446 w 2396855"/>
                <a:gd name="connsiteY4" fmla="*/ 775628 h 1517583"/>
                <a:gd name="connsiteX5" fmla="*/ 2047875 w 2396855"/>
                <a:gd name="connsiteY5" fmla="*/ 395289 h 1517583"/>
                <a:gd name="connsiteX6" fmla="*/ 1597007 w 2396855"/>
                <a:gd name="connsiteY6" fmla="*/ 370953 h 1517583"/>
                <a:gd name="connsiteX7" fmla="*/ 1537710 w 2396855"/>
                <a:gd name="connsiteY7" fmla="*/ 878035 h 1517583"/>
                <a:gd name="connsiteX8" fmla="*/ 1195910 w 2396855"/>
                <a:gd name="connsiteY8" fmla="*/ 17428 h 1517583"/>
                <a:gd name="connsiteX9" fmla="*/ 521783 w 2396855"/>
                <a:gd name="connsiteY9" fmla="*/ 364567 h 1517583"/>
                <a:gd name="connsiteX10" fmla="*/ 1028700 w 2396855"/>
                <a:gd name="connsiteY10" fmla="*/ 909639 h 1517583"/>
                <a:gd name="connsiteX11" fmla="*/ 0 w 2396855"/>
                <a:gd name="connsiteY11" fmla="*/ 681039 h 1517583"/>
                <a:gd name="connsiteX12" fmla="*/ 602477 w 2396855"/>
                <a:gd name="connsiteY12" fmla="*/ 1517583 h 1517583"/>
                <a:gd name="connsiteX0" fmla="*/ 602477 w 2396855"/>
                <a:gd name="connsiteY0" fmla="*/ 1517583 h 1517583"/>
                <a:gd name="connsiteX1" fmla="*/ 1960576 w 2396855"/>
                <a:gd name="connsiteY1" fmla="*/ 1510542 h 1517583"/>
                <a:gd name="connsiteX2" fmla="*/ 2384564 w 2396855"/>
                <a:gd name="connsiteY2" fmla="*/ 1040919 h 1517583"/>
                <a:gd name="connsiteX3" fmla="*/ 1846694 w 2396855"/>
                <a:gd name="connsiteY3" fmla="*/ 818683 h 1517583"/>
                <a:gd name="connsiteX4" fmla="*/ 2144446 w 2396855"/>
                <a:gd name="connsiteY4" fmla="*/ 775628 h 1517583"/>
                <a:gd name="connsiteX5" fmla="*/ 2047875 w 2396855"/>
                <a:gd name="connsiteY5" fmla="*/ 395289 h 1517583"/>
                <a:gd name="connsiteX6" fmla="*/ 1597007 w 2396855"/>
                <a:gd name="connsiteY6" fmla="*/ 370953 h 1517583"/>
                <a:gd name="connsiteX7" fmla="*/ 1537710 w 2396855"/>
                <a:gd name="connsiteY7" fmla="*/ 878035 h 1517583"/>
                <a:gd name="connsiteX8" fmla="*/ 1195910 w 2396855"/>
                <a:gd name="connsiteY8" fmla="*/ 17428 h 1517583"/>
                <a:gd name="connsiteX9" fmla="*/ 521783 w 2396855"/>
                <a:gd name="connsiteY9" fmla="*/ 364567 h 1517583"/>
                <a:gd name="connsiteX10" fmla="*/ 1028700 w 2396855"/>
                <a:gd name="connsiteY10" fmla="*/ 909639 h 1517583"/>
                <a:gd name="connsiteX11" fmla="*/ 0 w 2396855"/>
                <a:gd name="connsiteY11" fmla="*/ 681039 h 1517583"/>
                <a:gd name="connsiteX12" fmla="*/ 602477 w 2396855"/>
                <a:gd name="connsiteY12" fmla="*/ 1517583 h 1517583"/>
                <a:gd name="connsiteX0" fmla="*/ 622355 w 2416733"/>
                <a:gd name="connsiteY0" fmla="*/ 1517583 h 1517583"/>
                <a:gd name="connsiteX1" fmla="*/ 1980454 w 2416733"/>
                <a:gd name="connsiteY1" fmla="*/ 1510542 h 1517583"/>
                <a:gd name="connsiteX2" fmla="*/ 2404442 w 2416733"/>
                <a:gd name="connsiteY2" fmla="*/ 1040919 h 1517583"/>
                <a:gd name="connsiteX3" fmla="*/ 1866572 w 2416733"/>
                <a:gd name="connsiteY3" fmla="*/ 818683 h 1517583"/>
                <a:gd name="connsiteX4" fmla="*/ 2164324 w 2416733"/>
                <a:gd name="connsiteY4" fmla="*/ 775628 h 1517583"/>
                <a:gd name="connsiteX5" fmla="*/ 2067753 w 2416733"/>
                <a:gd name="connsiteY5" fmla="*/ 395289 h 1517583"/>
                <a:gd name="connsiteX6" fmla="*/ 1616885 w 2416733"/>
                <a:gd name="connsiteY6" fmla="*/ 370953 h 1517583"/>
                <a:gd name="connsiteX7" fmla="*/ 1557588 w 2416733"/>
                <a:gd name="connsiteY7" fmla="*/ 878035 h 1517583"/>
                <a:gd name="connsiteX8" fmla="*/ 1215788 w 2416733"/>
                <a:gd name="connsiteY8" fmla="*/ 17428 h 1517583"/>
                <a:gd name="connsiteX9" fmla="*/ 541661 w 2416733"/>
                <a:gd name="connsiteY9" fmla="*/ 364567 h 1517583"/>
                <a:gd name="connsiteX10" fmla="*/ 1048578 w 2416733"/>
                <a:gd name="connsiteY10" fmla="*/ 909639 h 1517583"/>
                <a:gd name="connsiteX11" fmla="*/ 0 w 2416733"/>
                <a:gd name="connsiteY11" fmla="*/ 681039 h 1517583"/>
                <a:gd name="connsiteX12" fmla="*/ 622355 w 2416733"/>
                <a:gd name="connsiteY12" fmla="*/ 1517583 h 1517583"/>
                <a:gd name="connsiteX0" fmla="*/ 695331 w 2489709"/>
                <a:gd name="connsiteY0" fmla="*/ 1517583 h 1517583"/>
                <a:gd name="connsiteX1" fmla="*/ 2053430 w 2489709"/>
                <a:gd name="connsiteY1" fmla="*/ 1510542 h 1517583"/>
                <a:gd name="connsiteX2" fmla="*/ 2477418 w 2489709"/>
                <a:gd name="connsiteY2" fmla="*/ 1040919 h 1517583"/>
                <a:gd name="connsiteX3" fmla="*/ 1939548 w 2489709"/>
                <a:gd name="connsiteY3" fmla="*/ 818683 h 1517583"/>
                <a:gd name="connsiteX4" fmla="*/ 2237300 w 2489709"/>
                <a:gd name="connsiteY4" fmla="*/ 775628 h 1517583"/>
                <a:gd name="connsiteX5" fmla="*/ 2140729 w 2489709"/>
                <a:gd name="connsiteY5" fmla="*/ 395289 h 1517583"/>
                <a:gd name="connsiteX6" fmla="*/ 1689861 w 2489709"/>
                <a:gd name="connsiteY6" fmla="*/ 370953 h 1517583"/>
                <a:gd name="connsiteX7" fmla="*/ 1630564 w 2489709"/>
                <a:gd name="connsiteY7" fmla="*/ 878035 h 1517583"/>
                <a:gd name="connsiteX8" fmla="*/ 1288764 w 2489709"/>
                <a:gd name="connsiteY8" fmla="*/ 17428 h 1517583"/>
                <a:gd name="connsiteX9" fmla="*/ 614637 w 2489709"/>
                <a:gd name="connsiteY9" fmla="*/ 364567 h 1517583"/>
                <a:gd name="connsiteX10" fmla="*/ 1121554 w 2489709"/>
                <a:gd name="connsiteY10" fmla="*/ 909639 h 1517583"/>
                <a:gd name="connsiteX11" fmla="*/ 72976 w 2489709"/>
                <a:gd name="connsiteY11" fmla="*/ 681039 h 1517583"/>
                <a:gd name="connsiteX12" fmla="*/ 695331 w 2489709"/>
                <a:gd name="connsiteY12" fmla="*/ 1517583 h 1517583"/>
                <a:gd name="connsiteX0" fmla="*/ 690276 w 2484654"/>
                <a:gd name="connsiteY0" fmla="*/ 1517583 h 1517676"/>
                <a:gd name="connsiteX1" fmla="*/ 2048375 w 2484654"/>
                <a:gd name="connsiteY1" fmla="*/ 1510542 h 1517676"/>
                <a:gd name="connsiteX2" fmla="*/ 2472363 w 2484654"/>
                <a:gd name="connsiteY2" fmla="*/ 1040919 h 1517676"/>
                <a:gd name="connsiteX3" fmla="*/ 1934493 w 2484654"/>
                <a:gd name="connsiteY3" fmla="*/ 818683 h 1517676"/>
                <a:gd name="connsiteX4" fmla="*/ 2232245 w 2484654"/>
                <a:gd name="connsiteY4" fmla="*/ 775628 h 1517676"/>
                <a:gd name="connsiteX5" fmla="*/ 2135674 w 2484654"/>
                <a:gd name="connsiteY5" fmla="*/ 395289 h 1517676"/>
                <a:gd name="connsiteX6" fmla="*/ 1684806 w 2484654"/>
                <a:gd name="connsiteY6" fmla="*/ 370953 h 1517676"/>
                <a:gd name="connsiteX7" fmla="*/ 1625509 w 2484654"/>
                <a:gd name="connsiteY7" fmla="*/ 878035 h 1517676"/>
                <a:gd name="connsiteX8" fmla="*/ 1283709 w 2484654"/>
                <a:gd name="connsiteY8" fmla="*/ 17428 h 1517676"/>
                <a:gd name="connsiteX9" fmla="*/ 609582 w 2484654"/>
                <a:gd name="connsiteY9" fmla="*/ 364567 h 1517676"/>
                <a:gd name="connsiteX10" fmla="*/ 1116499 w 2484654"/>
                <a:gd name="connsiteY10" fmla="*/ 909639 h 1517676"/>
                <a:gd name="connsiteX11" fmla="*/ 67921 w 2484654"/>
                <a:gd name="connsiteY11" fmla="*/ 681039 h 1517676"/>
                <a:gd name="connsiteX12" fmla="*/ 690276 w 2484654"/>
                <a:gd name="connsiteY12" fmla="*/ 1517583 h 1517676"/>
                <a:gd name="connsiteX0" fmla="*/ 711626 w 2506004"/>
                <a:gd name="connsiteY0" fmla="*/ 1517583 h 1517690"/>
                <a:gd name="connsiteX1" fmla="*/ 2069725 w 2506004"/>
                <a:gd name="connsiteY1" fmla="*/ 1510542 h 1517690"/>
                <a:gd name="connsiteX2" fmla="*/ 2493713 w 2506004"/>
                <a:gd name="connsiteY2" fmla="*/ 1040919 h 1517690"/>
                <a:gd name="connsiteX3" fmla="*/ 1955843 w 2506004"/>
                <a:gd name="connsiteY3" fmla="*/ 818683 h 1517690"/>
                <a:gd name="connsiteX4" fmla="*/ 2253595 w 2506004"/>
                <a:gd name="connsiteY4" fmla="*/ 775628 h 1517690"/>
                <a:gd name="connsiteX5" fmla="*/ 2157024 w 2506004"/>
                <a:gd name="connsiteY5" fmla="*/ 395289 h 1517690"/>
                <a:gd name="connsiteX6" fmla="*/ 1706156 w 2506004"/>
                <a:gd name="connsiteY6" fmla="*/ 370953 h 1517690"/>
                <a:gd name="connsiteX7" fmla="*/ 1646859 w 2506004"/>
                <a:gd name="connsiteY7" fmla="*/ 878035 h 1517690"/>
                <a:gd name="connsiteX8" fmla="*/ 1305059 w 2506004"/>
                <a:gd name="connsiteY8" fmla="*/ 17428 h 1517690"/>
                <a:gd name="connsiteX9" fmla="*/ 630932 w 2506004"/>
                <a:gd name="connsiteY9" fmla="*/ 364567 h 1517690"/>
                <a:gd name="connsiteX10" fmla="*/ 1137849 w 2506004"/>
                <a:gd name="connsiteY10" fmla="*/ 909639 h 1517690"/>
                <a:gd name="connsiteX11" fmla="*/ 65417 w 2506004"/>
                <a:gd name="connsiteY11" fmla="*/ 740674 h 1517690"/>
                <a:gd name="connsiteX12" fmla="*/ 711626 w 2506004"/>
                <a:gd name="connsiteY12" fmla="*/ 1517583 h 1517690"/>
                <a:gd name="connsiteX0" fmla="*/ 677110 w 2471488"/>
                <a:gd name="connsiteY0" fmla="*/ 1517583 h 1517661"/>
                <a:gd name="connsiteX1" fmla="*/ 2035209 w 2471488"/>
                <a:gd name="connsiteY1" fmla="*/ 1510542 h 1517661"/>
                <a:gd name="connsiteX2" fmla="*/ 2459197 w 2471488"/>
                <a:gd name="connsiteY2" fmla="*/ 1040919 h 1517661"/>
                <a:gd name="connsiteX3" fmla="*/ 1921327 w 2471488"/>
                <a:gd name="connsiteY3" fmla="*/ 818683 h 1517661"/>
                <a:gd name="connsiteX4" fmla="*/ 2219079 w 2471488"/>
                <a:gd name="connsiteY4" fmla="*/ 775628 h 1517661"/>
                <a:gd name="connsiteX5" fmla="*/ 2122508 w 2471488"/>
                <a:gd name="connsiteY5" fmla="*/ 395289 h 1517661"/>
                <a:gd name="connsiteX6" fmla="*/ 1671640 w 2471488"/>
                <a:gd name="connsiteY6" fmla="*/ 370953 h 1517661"/>
                <a:gd name="connsiteX7" fmla="*/ 1612343 w 2471488"/>
                <a:gd name="connsiteY7" fmla="*/ 878035 h 1517661"/>
                <a:gd name="connsiteX8" fmla="*/ 1270543 w 2471488"/>
                <a:gd name="connsiteY8" fmla="*/ 17428 h 1517661"/>
                <a:gd name="connsiteX9" fmla="*/ 596416 w 2471488"/>
                <a:gd name="connsiteY9" fmla="*/ 364567 h 1517661"/>
                <a:gd name="connsiteX10" fmla="*/ 1103333 w 2471488"/>
                <a:gd name="connsiteY10" fmla="*/ 909639 h 1517661"/>
                <a:gd name="connsiteX11" fmla="*/ 30901 w 2471488"/>
                <a:gd name="connsiteY11" fmla="*/ 740674 h 1517661"/>
                <a:gd name="connsiteX12" fmla="*/ 677110 w 2471488"/>
                <a:gd name="connsiteY12" fmla="*/ 1517583 h 1517661"/>
                <a:gd name="connsiteX0" fmla="*/ 693833 w 2488211"/>
                <a:gd name="connsiteY0" fmla="*/ 1517583 h 1517698"/>
                <a:gd name="connsiteX1" fmla="*/ 2051932 w 2488211"/>
                <a:gd name="connsiteY1" fmla="*/ 1510542 h 1517698"/>
                <a:gd name="connsiteX2" fmla="*/ 2475920 w 2488211"/>
                <a:gd name="connsiteY2" fmla="*/ 1040919 h 1517698"/>
                <a:gd name="connsiteX3" fmla="*/ 1938050 w 2488211"/>
                <a:gd name="connsiteY3" fmla="*/ 818683 h 1517698"/>
                <a:gd name="connsiteX4" fmla="*/ 2235802 w 2488211"/>
                <a:gd name="connsiteY4" fmla="*/ 775628 h 1517698"/>
                <a:gd name="connsiteX5" fmla="*/ 2139231 w 2488211"/>
                <a:gd name="connsiteY5" fmla="*/ 395289 h 1517698"/>
                <a:gd name="connsiteX6" fmla="*/ 1688363 w 2488211"/>
                <a:gd name="connsiteY6" fmla="*/ 370953 h 1517698"/>
                <a:gd name="connsiteX7" fmla="*/ 1629066 w 2488211"/>
                <a:gd name="connsiteY7" fmla="*/ 878035 h 1517698"/>
                <a:gd name="connsiteX8" fmla="*/ 1287266 w 2488211"/>
                <a:gd name="connsiteY8" fmla="*/ 17428 h 1517698"/>
                <a:gd name="connsiteX9" fmla="*/ 613139 w 2488211"/>
                <a:gd name="connsiteY9" fmla="*/ 364567 h 1517698"/>
                <a:gd name="connsiteX10" fmla="*/ 1120056 w 2488211"/>
                <a:gd name="connsiteY10" fmla="*/ 909639 h 1517698"/>
                <a:gd name="connsiteX11" fmla="*/ 47624 w 2488211"/>
                <a:gd name="connsiteY11" fmla="*/ 740674 h 1517698"/>
                <a:gd name="connsiteX12" fmla="*/ 693833 w 2488211"/>
                <a:gd name="connsiteY12" fmla="*/ 1517583 h 1517698"/>
                <a:gd name="connsiteX0" fmla="*/ 715719 w 2510097"/>
                <a:gd name="connsiteY0" fmla="*/ 1517583 h 1517698"/>
                <a:gd name="connsiteX1" fmla="*/ 2073818 w 2510097"/>
                <a:gd name="connsiteY1" fmla="*/ 1510542 h 1517698"/>
                <a:gd name="connsiteX2" fmla="*/ 2497806 w 2510097"/>
                <a:gd name="connsiteY2" fmla="*/ 1040919 h 1517698"/>
                <a:gd name="connsiteX3" fmla="*/ 1959936 w 2510097"/>
                <a:gd name="connsiteY3" fmla="*/ 818683 h 1517698"/>
                <a:gd name="connsiteX4" fmla="*/ 2257688 w 2510097"/>
                <a:gd name="connsiteY4" fmla="*/ 775628 h 1517698"/>
                <a:gd name="connsiteX5" fmla="*/ 2161117 w 2510097"/>
                <a:gd name="connsiteY5" fmla="*/ 395289 h 1517698"/>
                <a:gd name="connsiteX6" fmla="*/ 1710249 w 2510097"/>
                <a:gd name="connsiteY6" fmla="*/ 370953 h 1517698"/>
                <a:gd name="connsiteX7" fmla="*/ 1650952 w 2510097"/>
                <a:gd name="connsiteY7" fmla="*/ 878035 h 1517698"/>
                <a:gd name="connsiteX8" fmla="*/ 1309152 w 2510097"/>
                <a:gd name="connsiteY8" fmla="*/ 17428 h 1517698"/>
                <a:gd name="connsiteX9" fmla="*/ 635025 w 2510097"/>
                <a:gd name="connsiteY9" fmla="*/ 364567 h 1517698"/>
                <a:gd name="connsiteX10" fmla="*/ 1141942 w 2510097"/>
                <a:gd name="connsiteY10" fmla="*/ 909639 h 1517698"/>
                <a:gd name="connsiteX11" fmla="*/ 45656 w 2510097"/>
                <a:gd name="connsiteY11" fmla="*/ 740674 h 1517698"/>
                <a:gd name="connsiteX12" fmla="*/ 715719 w 2510097"/>
                <a:gd name="connsiteY12" fmla="*/ 1517583 h 1517698"/>
                <a:gd name="connsiteX0" fmla="*/ 693150 w 2487528"/>
                <a:gd name="connsiteY0" fmla="*/ 1517583 h 1517683"/>
                <a:gd name="connsiteX1" fmla="*/ 2051249 w 2487528"/>
                <a:gd name="connsiteY1" fmla="*/ 1510542 h 1517683"/>
                <a:gd name="connsiteX2" fmla="*/ 2475237 w 2487528"/>
                <a:gd name="connsiteY2" fmla="*/ 1040919 h 1517683"/>
                <a:gd name="connsiteX3" fmla="*/ 1937367 w 2487528"/>
                <a:gd name="connsiteY3" fmla="*/ 818683 h 1517683"/>
                <a:gd name="connsiteX4" fmla="*/ 2235119 w 2487528"/>
                <a:gd name="connsiteY4" fmla="*/ 775628 h 1517683"/>
                <a:gd name="connsiteX5" fmla="*/ 2138548 w 2487528"/>
                <a:gd name="connsiteY5" fmla="*/ 395289 h 1517683"/>
                <a:gd name="connsiteX6" fmla="*/ 1687680 w 2487528"/>
                <a:gd name="connsiteY6" fmla="*/ 370953 h 1517683"/>
                <a:gd name="connsiteX7" fmla="*/ 1628383 w 2487528"/>
                <a:gd name="connsiteY7" fmla="*/ 878035 h 1517683"/>
                <a:gd name="connsiteX8" fmla="*/ 1286583 w 2487528"/>
                <a:gd name="connsiteY8" fmla="*/ 17428 h 1517683"/>
                <a:gd name="connsiteX9" fmla="*/ 612456 w 2487528"/>
                <a:gd name="connsiteY9" fmla="*/ 364567 h 1517683"/>
                <a:gd name="connsiteX10" fmla="*/ 1119373 w 2487528"/>
                <a:gd name="connsiteY10" fmla="*/ 909639 h 1517683"/>
                <a:gd name="connsiteX11" fmla="*/ 23087 w 2487528"/>
                <a:gd name="connsiteY11" fmla="*/ 740674 h 1517683"/>
                <a:gd name="connsiteX12" fmla="*/ 693150 w 2487528"/>
                <a:gd name="connsiteY12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26885 w 2491326"/>
                <a:gd name="connsiteY11" fmla="*/ 740674 h 1517683"/>
                <a:gd name="connsiteX12" fmla="*/ 696948 w 2491326"/>
                <a:gd name="connsiteY12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26885 w 2491326"/>
                <a:gd name="connsiteY11" fmla="*/ 740674 h 1517683"/>
                <a:gd name="connsiteX12" fmla="*/ 696948 w 2491326"/>
                <a:gd name="connsiteY12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91326" h="1517683">
                  <a:moveTo>
                    <a:pt x="696948" y="1517583"/>
                  </a:moveTo>
                  <a:lnTo>
                    <a:pt x="2055047" y="1510542"/>
                  </a:lnTo>
                  <a:cubicBezTo>
                    <a:pt x="2429615" y="1503751"/>
                    <a:pt x="2529862" y="1262395"/>
                    <a:pt x="2479035" y="1040919"/>
                  </a:cubicBezTo>
                  <a:cubicBezTo>
                    <a:pt x="2409740" y="752156"/>
                    <a:pt x="2054193" y="705906"/>
                    <a:pt x="1941165" y="818683"/>
                  </a:cubicBezTo>
                  <a:cubicBezTo>
                    <a:pt x="2001609" y="758477"/>
                    <a:pt x="2155153" y="753674"/>
                    <a:pt x="2238917" y="775628"/>
                  </a:cubicBezTo>
                  <a:cubicBezTo>
                    <a:pt x="2283019" y="710348"/>
                    <a:pt x="2245581" y="472540"/>
                    <a:pt x="2142346" y="395289"/>
                  </a:cubicBezTo>
                  <a:cubicBezTo>
                    <a:pt x="2044729" y="314397"/>
                    <a:pt x="1868195" y="252211"/>
                    <a:pt x="1691478" y="370953"/>
                  </a:cubicBezTo>
                  <a:cubicBezTo>
                    <a:pt x="1726329" y="510029"/>
                    <a:pt x="1729467" y="707246"/>
                    <a:pt x="1632181" y="878035"/>
                  </a:cubicBezTo>
                  <a:cubicBezTo>
                    <a:pt x="1782525" y="628164"/>
                    <a:pt x="1779588" y="188015"/>
                    <a:pt x="1290381" y="17428"/>
                  </a:cubicBezTo>
                  <a:cubicBezTo>
                    <a:pt x="1048053" y="-57138"/>
                    <a:pt x="678873" y="116715"/>
                    <a:pt x="616254" y="364567"/>
                  </a:cubicBezTo>
                  <a:cubicBezTo>
                    <a:pt x="801129" y="403135"/>
                    <a:pt x="1029735" y="461579"/>
                    <a:pt x="1127147" y="794345"/>
                  </a:cubicBezTo>
                  <a:cubicBezTo>
                    <a:pt x="1070372" y="588809"/>
                    <a:pt x="907572" y="395952"/>
                    <a:pt x="609565" y="367791"/>
                  </a:cubicBezTo>
                  <a:cubicBezTo>
                    <a:pt x="363240" y="347581"/>
                    <a:pt x="99786" y="553680"/>
                    <a:pt x="26885" y="740674"/>
                  </a:cubicBezTo>
                  <a:cubicBezTo>
                    <a:pt x="-86365" y="1122891"/>
                    <a:pt x="162167" y="1524982"/>
                    <a:pt x="696948" y="1517583"/>
                  </a:cubicBezTo>
                  <a:close/>
                </a:path>
              </a:pathLst>
            </a:custGeom>
            <a:noFill/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C71294D-693F-45FD-ADA1-6667EF4C3357}"/>
                </a:ext>
              </a:extLst>
            </p:cNvPr>
            <p:cNvGrpSpPr/>
            <p:nvPr/>
          </p:nvGrpSpPr>
          <p:grpSpPr>
            <a:xfrm>
              <a:off x="2033592" y="526937"/>
              <a:ext cx="2686977" cy="3706341"/>
              <a:chOff x="4749532" y="2395594"/>
              <a:chExt cx="2686977" cy="3706341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78CA49F-DE05-469D-ABFF-48CAD97EA0D7}"/>
                  </a:ext>
                </a:extLst>
              </p:cNvPr>
              <p:cNvGrpSpPr/>
              <p:nvPr/>
            </p:nvGrpSpPr>
            <p:grpSpPr>
              <a:xfrm flipH="1">
                <a:off x="5187552" y="2402596"/>
                <a:ext cx="2248957" cy="2842245"/>
                <a:chOff x="3225532" y="1666875"/>
                <a:chExt cx="2248956" cy="2842245"/>
              </a:xfrm>
            </p:grpSpPr>
            <p:sp>
              <p:nvSpPr>
                <p:cNvPr id="47" name="Teardrop 6">
                  <a:extLst>
                    <a:ext uri="{FF2B5EF4-FFF2-40B4-BE49-F238E27FC236}">
                      <a16:creationId xmlns:a16="http://schemas.microsoft.com/office/drawing/2014/main" id="{46C14C63-5064-4F91-BA85-8BA1C27041F1}"/>
                    </a:ext>
                  </a:extLst>
                </p:cNvPr>
                <p:cNvSpPr/>
                <p:nvPr/>
              </p:nvSpPr>
              <p:spPr>
                <a:xfrm rot="8100000">
                  <a:off x="3225532" y="1844164"/>
                  <a:ext cx="2248956" cy="239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8956" h="2391624">
                      <a:moveTo>
                        <a:pt x="0" y="2006349"/>
                      </a:moveTo>
                      <a:lnTo>
                        <a:pt x="2006349" y="0"/>
                      </a:lnTo>
                      <a:lnTo>
                        <a:pt x="2248956" y="242607"/>
                      </a:lnTo>
                      <a:lnTo>
                        <a:pt x="2248956" y="1073751"/>
                      </a:lnTo>
                      <a:cubicBezTo>
                        <a:pt x="2248956" y="1801592"/>
                        <a:pt x="1658924" y="2391624"/>
                        <a:pt x="931083" y="2391624"/>
                      </a:cubicBezTo>
                      <a:cubicBezTo>
                        <a:pt x="567548" y="2391624"/>
                        <a:pt x="238392" y="2244428"/>
                        <a:pt x="0" y="2006349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8" name="Freeform 24">
                  <a:extLst>
                    <a:ext uri="{FF2B5EF4-FFF2-40B4-BE49-F238E27FC236}">
                      <a16:creationId xmlns:a16="http://schemas.microsoft.com/office/drawing/2014/main" id="{0639DA7A-33F0-41DB-AC93-0EB2FB98D60A}"/>
                    </a:ext>
                  </a:extLst>
                </p:cNvPr>
                <p:cNvSpPr/>
                <p:nvPr/>
              </p:nvSpPr>
              <p:spPr>
                <a:xfrm>
                  <a:off x="3612173" y="1666875"/>
                  <a:ext cx="959826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826" h="2842245">
                      <a:moveTo>
                        <a:pt x="959826" y="0"/>
                      </a:moveTo>
                      <a:cubicBezTo>
                        <a:pt x="957122" y="911477"/>
                        <a:pt x="954416" y="2065256"/>
                        <a:pt x="951706" y="2842245"/>
                      </a:cubicBezTo>
                      <a:lnTo>
                        <a:pt x="710629" y="2842245"/>
                      </a:lnTo>
                      <a:cubicBezTo>
                        <a:pt x="82031" y="1903306"/>
                        <a:pt x="-616708" y="903292"/>
                        <a:pt x="9598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9" name="Freeform 25">
                  <a:extLst>
                    <a:ext uri="{FF2B5EF4-FFF2-40B4-BE49-F238E27FC236}">
                      <a16:creationId xmlns:a16="http://schemas.microsoft.com/office/drawing/2014/main" id="{6486B53D-A9DA-46A8-92C9-F1A7EE3D6461}"/>
                    </a:ext>
                  </a:extLst>
                </p:cNvPr>
                <p:cNvSpPr/>
                <p:nvPr/>
              </p:nvSpPr>
              <p:spPr>
                <a:xfrm>
                  <a:off x="4016766" y="1666875"/>
                  <a:ext cx="555232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232" h="2842245">
                      <a:moveTo>
                        <a:pt x="555232" y="0"/>
                      </a:moveTo>
                      <a:cubicBezTo>
                        <a:pt x="552528" y="911477"/>
                        <a:pt x="549822" y="2065256"/>
                        <a:pt x="547112" y="2842245"/>
                      </a:cubicBezTo>
                      <a:lnTo>
                        <a:pt x="421352" y="2842245"/>
                      </a:lnTo>
                      <a:cubicBezTo>
                        <a:pt x="58058" y="1831083"/>
                        <a:pt x="-367661" y="1033527"/>
                        <a:pt x="555232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A68B5FE2-0482-4EA0-8D5B-CEE2A8B5F83C}"/>
                  </a:ext>
                </a:extLst>
              </p:cNvPr>
              <p:cNvGrpSpPr/>
              <p:nvPr/>
            </p:nvGrpSpPr>
            <p:grpSpPr>
              <a:xfrm>
                <a:off x="4749532" y="2395594"/>
                <a:ext cx="2248957" cy="3706341"/>
                <a:chOff x="4749532" y="2395594"/>
                <a:chExt cx="2248957" cy="3706341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1B9F2F3-B4A1-48EC-AE74-E0D3C15B9BF0}"/>
                    </a:ext>
                  </a:extLst>
                </p:cNvPr>
                <p:cNvSpPr/>
                <p:nvPr/>
              </p:nvSpPr>
              <p:spPr>
                <a:xfrm>
                  <a:off x="5818383" y="5237839"/>
                  <a:ext cx="93406" cy="504056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5999BE6-777C-4253-A694-AF331AD7D832}"/>
                    </a:ext>
                  </a:extLst>
                </p:cNvPr>
                <p:cNvSpPr/>
                <p:nvPr/>
              </p:nvSpPr>
              <p:spPr>
                <a:xfrm>
                  <a:off x="6274252" y="5195865"/>
                  <a:ext cx="93406" cy="504056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17AE86C1-66B1-4EE8-A156-335E5618A8A8}"/>
                    </a:ext>
                  </a:extLst>
                </p:cNvPr>
                <p:cNvGrpSpPr/>
                <p:nvPr/>
              </p:nvGrpSpPr>
              <p:grpSpPr>
                <a:xfrm>
                  <a:off x="4749532" y="2395594"/>
                  <a:ext cx="2248957" cy="2842245"/>
                  <a:chOff x="3225532" y="1666875"/>
                  <a:chExt cx="2248956" cy="2842245"/>
                </a:xfrm>
              </p:grpSpPr>
              <p:sp>
                <p:nvSpPr>
                  <p:cNvPr id="44" name="Teardrop 6">
                    <a:extLst>
                      <a:ext uri="{FF2B5EF4-FFF2-40B4-BE49-F238E27FC236}">
                        <a16:creationId xmlns:a16="http://schemas.microsoft.com/office/drawing/2014/main" id="{79B2BC54-59DB-481B-9866-7A18DD1BFA1D}"/>
                      </a:ext>
                    </a:extLst>
                  </p:cNvPr>
                  <p:cNvSpPr/>
                  <p:nvPr/>
                </p:nvSpPr>
                <p:spPr>
                  <a:xfrm rot="8100000">
                    <a:off x="3225532" y="1844164"/>
                    <a:ext cx="2248956" cy="2391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8956" h="2391624">
                        <a:moveTo>
                          <a:pt x="0" y="2006349"/>
                        </a:moveTo>
                        <a:lnTo>
                          <a:pt x="2006349" y="0"/>
                        </a:lnTo>
                        <a:lnTo>
                          <a:pt x="2248956" y="242607"/>
                        </a:lnTo>
                        <a:lnTo>
                          <a:pt x="2248956" y="1073751"/>
                        </a:lnTo>
                        <a:cubicBezTo>
                          <a:pt x="2248956" y="1801592"/>
                          <a:pt x="1658924" y="2391624"/>
                          <a:pt x="931083" y="2391624"/>
                        </a:cubicBezTo>
                        <a:cubicBezTo>
                          <a:pt x="567548" y="2391624"/>
                          <a:pt x="238392" y="2244428"/>
                          <a:pt x="0" y="200634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  <p:sp>
                <p:nvSpPr>
                  <p:cNvPr id="45" name="Freeform 11">
                    <a:extLst>
                      <a:ext uri="{FF2B5EF4-FFF2-40B4-BE49-F238E27FC236}">
                        <a16:creationId xmlns:a16="http://schemas.microsoft.com/office/drawing/2014/main" id="{99A86376-F274-4D2A-84EE-7EF0408C4FE9}"/>
                      </a:ext>
                    </a:extLst>
                  </p:cNvPr>
                  <p:cNvSpPr/>
                  <p:nvPr/>
                </p:nvSpPr>
                <p:spPr>
                  <a:xfrm>
                    <a:off x="3612173" y="1666875"/>
                    <a:ext cx="959826" cy="28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9826" h="2842245">
                        <a:moveTo>
                          <a:pt x="959826" y="0"/>
                        </a:moveTo>
                        <a:cubicBezTo>
                          <a:pt x="957122" y="911477"/>
                          <a:pt x="954416" y="2065256"/>
                          <a:pt x="951706" y="2842245"/>
                        </a:cubicBezTo>
                        <a:lnTo>
                          <a:pt x="710629" y="2842245"/>
                        </a:lnTo>
                        <a:cubicBezTo>
                          <a:pt x="82031" y="1903306"/>
                          <a:pt x="-616708" y="903292"/>
                          <a:pt x="959826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  <p:sp>
                <p:nvSpPr>
                  <p:cNvPr id="46" name="Freeform 12">
                    <a:extLst>
                      <a:ext uri="{FF2B5EF4-FFF2-40B4-BE49-F238E27FC236}">
                        <a16:creationId xmlns:a16="http://schemas.microsoft.com/office/drawing/2014/main" id="{5FE1417C-C702-4CA9-8F4C-BC63563458B0}"/>
                      </a:ext>
                    </a:extLst>
                  </p:cNvPr>
                  <p:cNvSpPr/>
                  <p:nvPr/>
                </p:nvSpPr>
                <p:spPr>
                  <a:xfrm>
                    <a:off x="4016766" y="1666875"/>
                    <a:ext cx="555232" cy="28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5232" h="2842245">
                        <a:moveTo>
                          <a:pt x="555232" y="0"/>
                        </a:moveTo>
                        <a:cubicBezTo>
                          <a:pt x="552528" y="911477"/>
                          <a:pt x="549822" y="2065256"/>
                          <a:pt x="547112" y="2842245"/>
                        </a:cubicBezTo>
                        <a:lnTo>
                          <a:pt x="421352" y="2842245"/>
                        </a:lnTo>
                        <a:cubicBezTo>
                          <a:pt x="58058" y="1831083"/>
                          <a:pt x="-367661" y="1033527"/>
                          <a:pt x="55523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</p:grpSp>
            <p:sp>
              <p:nvSpPr>
                <p:cNvPr id="43" name="Rounded Rectangle 26">
                  <a:extLst>
                    <a:ext uri="{FF2B5EF4-FFF2-40B4-BE49-F238E27FC236}">
                      <a16:creationId xmlns:a16="http://schemas.microsoft.com/office/drawing/2014/main" id="{F75D7F39-8593-4DDC-9EF0-D8A86BBE7583}"/>
                    </a:ext>
                  </a:extLst>
                </p:cNvPr>
                <p:cNvSpPr/>
                <p:nvPr/>
              </p:nvSpPr>
              <p:spPr>
                <a:xfrm>
                  <a:off x="5698559" y="5597879"/>
                  <a:ext cx="794890" cy="504056"/>
                </a:xfrm>
                <a:prstGeom prst="roundRect">
                  <a:avLst>
                    <a:gd name="adj" fmla="val 1336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4FCB10EE-41CE-444F-B5F5-317FB6F1583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827117" y="2444221"/>
              <a:ext cx="1550706" cy="835493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D95FC94-4CDA-477E-ABB5-DDE4465178FE}"/>
              </a:ext>
            </a:extLst>
          </p:cNvPr>
          <p:cNvGrpSpPr/>
          <p:nvPr/>
        </p:nvGrpSpPr>
        <p:grpSpPr>
          <a:xfrm>
            <a:off x="554892" y="999636"/>
            <a:ext cx="2712964" cy="2722761"/>
            <a:chOff x="1130676" y="2793247"/>
            <a:chExt cx="3431456" cy="3443848"/>
          </a:xfrm>
        </p:grpSpPr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CD27B3A4-4EFD-42DF-B910-EE465410CFA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53" name="Rounded Rectangle 18">
              <a:extLst>
                <a:ext uri="{FF2B5EF4-FFF2-40B4-BE49-F238E27FC236}">
                  <a16:creationId xmlns:a16="http://schemas.microsoft.com/office/drawing/2014/main" id="{72F07454-08D9-4D49-AEA3-143EA673F28A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04ED75C9-42E4-46A0-9B6F-31D02A3C7485}"/>
                </a:ext>
              </a:extLst>
            </p:cNvPr>
            <p:cNvSpPr/>
            <p:nvPr/>
          </p:nvSpPr>
          <p:spPr>
            <a:xfrm>
              <a:off x="1130676" y="4159425"/>
              <a:ext cx="2759432" cy="2077670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9430" h="2077670">
                  <a:moveTo>
                    <a:pt x="221873" y="183976"/>
                  </a:moveTo>
                  <a:cubicBezTo>
                    <a:pt x="-257552" y="923751"/>
                    <a:pt x="200156" y="1839025"/>
                    <a:pt x="128952" y="2064983"/>
                  </a:cubicBezTo>
                  <a:lnTo>
                    <a:pt x="1861333" y="2077670"/>
                  </a:lnTo>
                  <a:lnTo>
                    <a:pt x="1831598" y="1698451"/>
                  </a:lnTo>
                  <a:cubicBezTo>
                    <a:pt x="2577484" y="1720658"/>
                    <a:pt x="2947680" y="1991050"/>
                    <a:pt x="2664150" y="130334"/>
                  </a:cubicBezTo>
                  <a:cubicBezTo>
                    <a:pt x="2255473" y="54071"/>
                    <a:pt x="2191599" y="89110"/>
                    <a:pt x="2054394" y="98409"/>
                  </a:cubicBezTo>
                  <a:cubicBezTo>
                    <a:pt x="2046378" y="39791"/>
                    <a:pt x="2053381" y="49121"/>
                    <a:pt x="2030082" y="303"/>
                  </a:cubicBezTo>
                  <a:cubicBezTo>
                    <a:pt x="1964498" y="-945"/>
                    <a:pt x="2000929" y="826"/>
                    <a:pt x="1898273" y="22051"/>
                  </a:cubicBezTo>
                  <a:cubicBezTo>
                    <a:pt x="1904623" y="280813"/>
                    <a:pt x="1890896" y="525885"/>
                    <a:pt x="1900421" y="783060"/>
                  </a:cubicBezTo>
                  <a:cubicBezTo>
                    <a:pt x="1749728" y="751246"/>
                    <a:pt x="1517512" y="597607"/>
                    <a:pt x="1226678" y="497145"/>
                  </a:cubicBezTo>
                  <a:cubicBezTo>
                    <a:pt x="1226550" y="618676"/>
                    <a:pt x="1264864" y="688113"/>
                    <a:pt x="1130871" y="572491"/>
                  </a:cubicBezTo>
                  <a:cubicBezTo>
                    <a:pt x="766733" y="481334"/>
                    <a:pt x="654943" y="385765"/>
                    <a:pt x="221873" y="1839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83D45BAB-D118-4A04-952B-6EEB7AC45F18}"/>
                </a:ext>
              </a:extLst>
            </p:cNvPr>
            <p:cNvSpPr/>
            <p:nvPr/>
          </p:nvSpPr>
          <p:spPr>
            <a:xfrm>
              <a:off x="1353101" y="4180869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AEDCD3BA-D57D-48BB-9EB0-217FA1158B48}"/>
                </a:ext>
              </a:extLst>
            </p:cNvPr>
            <p:cNvSpPr/>
            <p:nvPr/>
          </p:nvSpPr>
          <p:spPr>
            <a:xfrm>
              <a:off x="3076189" y="4038629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8FDD38B9-40FB-4AD4-B3E2-B5B5C73E35F1}"/>
                </a:ext>
              </a:extLst>
            </p:cNvPr>
            <p:cNvSpPr/>
            <p:nvPr/>
          </p:nvSpPr>
          <p:spPr>
            <a:xfrm>
              <a:off x="2985409" y="3255814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D964FC6-8715-4904-937E-EF418E609A1F}"/>
              </a:ext>
            </a:extLst>
          </p:cNvPr>
          <p:cNvGrpSpPr/>
          <p:nvPr/>
        </p:nvGrpSpPr>
        <p:grpSpPr>
          <a:xfrm>
            <a:off x="521481" y="4122874"/>
            <a:ext cx="4391607" cy="2581315"/>
            <a:chOff x="649653" y="906503"/>
            <a:chExt cx="7693935" cy="4522368"/>
          </a:xfrm>
          <a:solidFill>
            <a:schemeClr val="bg1">
              <a:lumMod val="85000"/>
            </a:schemeClr>
          </a:solidFill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A10E483-162E-4C58-8E93-04F521F75048}"/>
                </a:ext>
              </a:extLst>
            </p:cNvPr>
            <p:cNvGrpSpPr/>
            <p:nvPr/>
          </p:nvGrpSpPr>
          <p:grpSpPr>
            <a:xfrm>
              <a:off x="1686840" y="906503"/>
              <a:ext cx="1330961" cy="4404407"/>
              <a:chOff x="1962632" y="587923"/>
              <a:chExt cx="1606908" cy="5692842"/>
            </a:xfrm>
            <a:grpFill/>
          </p:grpSpPr>
          <p:sp>
            <p:nvSpPr>
              <p:cNvPr id="69" name="Freeform 12">
                <a:extLst>
                  <a:ext uri="{FF2B5EF4-FFF2-40B4-BE49-F238E27FC236}">
                    <a16:creationId xmlns:a16="http://schemas.microsoft.com/office/drawing/2014/main" id="{F3CCE6BE-8C53-4126-BDF1-1A6F8100FAAD}"/>
                  </a:ext>
                </a:extLst>
              </p:cNvPr>
              <p:cNvSpPr/>
              <p:nvPr/>
            </p:nvSpPr>
            <p:spPr>
              <a:xfrm>
                <a:off x="2733332" y="5823624"/>
                <a:ext cx="372189" cy="457141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701" dirty="0"/>
                  <a:t> </a:t>
                </a:r>
                <a:endParaRPr lang="ko-KR" altLang="en-US" sz="2701" dirty="0"/>
              </a:p>
            </p:txBody>
          </p:sp>
          <p:sp>
            <p:nvSpPr>
              <p:cNvPr id="70" name="Freeform 13">
                <a:extLst>
                  <a:ext uri="{FF2B5EF4-FFF2-40B4-BE49-F238E27FC236}">
                    <a16:creationId xmlns:a16="http://schemas.microsoft.com/office/drawing/2014/main" id="{82605B4C-6B7A-4797-9E68-41119504F70B}"/>
                  </a:ext>
                </a:extLst>
              </p:cNvPr>
              <p:cNvSpPr/>
              <p:nvPr/>
            </p:nvSpPr>
            <p:spPr>
              <a:xfrm>
                <a:off x="2355315" y="5349411"/>
                <a:ext cx="349373" cy="622775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Freeform 14">
                <a:extLst>
                  <a:ext uri="{FF2B5EF4-FFF2-40B4-BE49-F238E27FC236}">
                    <a16:creationId xmlns:a16="http://schemas.microsoft.com/office/drawing/2014/main" id="{24846AF7-3087-40E6-A1F9-A2A90F57B2F8}"/>
                  </a:ext>
                </a:extLst>
              </p:cNvPr>
              <p:cNvSpPr/>
              <p:nvPr/>
            </p:nvSpPr>
            <p:spPr>
              <a:xfrm>
                <a:off x="2385753" y="3258510"/>
                <a:ext cx="987693" cy="2696468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Freeform 15">
                <a:extLst>
                  <a:ext uri="{FF2B5EF4-FFF2-40B4-BE49-F238E27FC236}">
                    <a16:creationId xmlns:a16="http://schemas.microsoft.com/office/drawing/2014/main" id="{EED23297-CE66-4DCE-BD19-8E55FB4E224C}"/>
                  </a:ext>
                </a:extLst>
              </p:cNvPr>
              <p:cNvSpPr/>
              <p:nvPr/>
            </p:nvSpPr>
            <p:spPr>
              <a:xfrm>
                <a:off x="3327362" y="3615554"/>
                <a:ext cx="234997" cy="523698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Freeform 16">
                <a:extLst>
                  <a:ext uri="{FF2B5EF4-FFF2-40B4-BE49-F238E27FC236}">
                    <a16:creationId xmlns:a16="http://schemas.microsoft.com/office/drawing/2014/main" id="{FC33C58B-CB38-4E04-B4CA-119B17A2B9D9}"/>
                  </a:ext>
                </a:extLst>
              </p:cNvPr>
              <p:cNvSpPr/>
              <p:nvPr/>
            </p:nvSpPr>
            <p:spPr>
              <a:xfrm>
                <a:off x="2019926" y="587923"/>
                <a:ext cx="342321" cy="748475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Freeform 17">
                <a:extLst>
                  <a:ext uri="{FF2B5EF4-FFF2-40B4-BE49-F238E27FC236}">
                    <a16:creationId xmlns:a16="http://schemas.microsoft.com/office/drawing/2014/main" id="{91E8E21F-8E5F-4CA1-99DF-EEB978247579}"/>
                  </a:ext>
                </a:extLst>
              </p:cNvPr>
              <p:cNvSpPr/>
              <p:nvPr/>
            </p:nvSpPr>
            <p:spPr>
              <a:xfrm>
                <a:off x="2643481" y="1349666"/>
                <a:ext cx="523168" cy="762971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Freeform 18">
                <a:extLst>
                  <a:ext uri="{FF2B5EF4-FFF2-40B4-BE49-F238E27FC236}">
                    <a16:creationId xmlns:a16="http://schemas.microsoft.com/office/drawing/2014/main" id="{47410567-BF8C-4F5A-85AC-E2998F018641}"/>
                  </a:ext>
                </a:extLst>
              </p:cNvPr>
              <p:cNvSpPr/>
              <p:nvPr/>
            </p:nvSpPr>
            <p:spPr>
              <a:xfrm>
                <a:off x="2637401" y="1199206"/>
                <a:ext cx="516209" cy="478108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Freeform 19">
                <a:extLst>
                  <a:ext uri="{FF2B5EF4-FFF2-40B4-BE49-F238E27FC236}">
                    <a16:creationId xmlns:a16="http://schemas.microsoft.com/office/drawing/2014/main" id="{48397DB4-8107-4B6F-A33C-28CA421F8493}"/>
                  </a:ext>
                </a:extLst>
              </p:cNvPr>
              <p:cNvSpPr/>
              <p:nvPr/>
            </p:nvSpPr>
            <p:spPr>
              <a:xfrm>
                <a:off x="2460687" y="1873257"/>
                <a:ext cx="902627" cy="1510986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id="{78FDF8F0-F2CE-4036-99D8-D92152C2FDBC}"/>
                  </a:ext>
                </a:extLst>
              </p:cNvPr>
              <p:cNvSpPr/>
              <p:nvPr/>
            </p:nvSpPr>
            <p:spPr>
              <a:xfrm>
                <a:off x="2823405" y="2045102"/>
                <a:ext cx="372326" cy="1206938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8" name="Freeform 21">
                <a:extLst>
                  <a:ext uri="{FF2B5EF4-FFF2-40B4-BE49-F238E27FC236}">
                    <a16:creationId xmlns:a16="http://schemas.microsoft.com/office/drawing/2014/main" id="{0C447B0E-A972-498A-8AA0-36EB571E02E2}"/>
                  </a:ext>
                </a:extLst>
              </p:cNvPr>
              <p:cNvSpPr/>
              <p:nvPr/>
            </p:nvSpPr>
            <p:spPr>
              <a:xfrm>
                <a:off x="3067844" y="1975411"/>
                <a:ext cx="501696" cy="1929434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" name="Freeform 22">
                <a:extLst>
                  <a:ext uri="{FF2B5EF4-FFF2-40B4-BE49-F238E27FC236}">
                    <a16:creationId xmlns:a16="http://schemas.microsoft.com/office/drawing/2014/main" id="{7E32C62B-9FCB-4355-BB53-D4A75FF62EA5}"/>
                  </a:ext>
                </a:extLst>
              </p:cNvPr>
              <p:cNvSpPr/>
              <p:nvPr/>
            </p:nvSpPr>
            <p:spPr>
              <a:xfrm>
                <a:off x="1962632" y="1061614"/>
                <a:ext cx="820809" cy="2475965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Freeform 23">
                <a:extLst>
                  <a:ext uri="{FF2B5EF4-FFF2-40B4-BE49-F238E27FC236}">
                    <a16:creationId xmlns:a16="http://schemas.microsoft.com/office/drawing/2014/main" id="{8302D86B-51E4-4ABC-AECD-C3C811497873}"/>
                  </a:ext>
                </a:extLst>
              </p:cNvPr>
              <p:cNvSpPr/>
              <p:nvPr/>
            </p:nvSpPr>
            <p:spPr>
              <a:xfrm>
                <a:off x="3369302" y="3701672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Freeform 24">
                <a:extLst>
                  <a:ext uri="{FF2B5EF4-FFF2-40B4-BE49-F238E27FC236}">
                    <a16:creationId xmlns:a16="http://schemas.microsoft.com/office/drawing/2014/main" id="{548D9259-AB87-4A34-8498-3D6944478336}"/>
                  </a:ext>
                </a:extLst>
              </p:cNvPr>
              <p:cNvSpPr/>
              <p:nvPr/>
            </p:nvSpPr>
            <p:spPr>
              <a:xfrm>
                <a:off x="2013206" y="1026478"/>
                <a:ext cx="200477" cy="252446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DF79146C-114F-45A5-8F38-2F022D6A89D0}"/>
                </a:ext>
              </a:extLst>
            </p:cNvPr>
            <p:cNvSpPr/>
            <p:nvPr/>
          </p:nvSpPr>
          <p:spPr>
            <a:xfrm>
              <a:off x="3847080" y="1362265"/>
              <a:ext cx="1251308" cy="3993517"/>
            </a:xfrm>
            <a:custGeom>
              <a:avLst/>
              <a:gdLst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5718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83292 w 2274475"/>
                <a:gd name="connsiteY53" fmla="*/ 1208589 h 7258931"/>
                <a:gd name="connsiteX54" fmla="*/ 839802 w 2274475"/>
                <a:gd name="connsiteY54" fmla="*/ 113436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5718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83292 w 2274475"/>
                <a:gd name="connsiteY53" fmla="*/ 120858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5718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2550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25500 w 2274475"/>
                <a:gd name="connsiteY7" fmla="*/ 985327 h 7258931"/>
                <a:gd name="connsiteX8" fmla="*/ 1390104 w 2274475"/>
                <a:gd name="connsiteY8" fmla="*/ 110685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74475" h="7258931">
                  <a:moveTo>
                    <a:pt x="1010406" y="480"/>
                  </a:moveTo>
                  <a:cubicBezTo>
                    <a:pt x="1043686" y="-1083"/>
                    <a:pt x="1073016" y="1304"/>
                    <a:pt x="1102095" y="5735"/>
                  </a:cubicBezTo>
                  <a:cubicBezTo>
                    <a:pt x="1104192" y="5411"/>
                    <a:pt x="1106275" y="5508"/>
                    <a:pt x="1108360" y="5621"/>
                  </a:cubicBezTo>
                  <a:cubicBezTo>
                    <a:pt x="1267121" y="18361"/>
                    <a:pt x="1286231" y="91404"/>
                    <a:pt x="1384688" y="135883"/>
                  </a:cubicBezTo>
                  <a:lnTo>
                    <a:pt x="1492367" y="319142"/>
                  </a:lnTo>
                  <a:cubicBezTo>
                    <a:pt x="1491728" y="426282"/>
                    <a:pt x="1510135" y="527075"/>
                    <a:pt x="1487277" y="627868"/>
                  </a:cubicBezTo>
                  <a:cubicBezTo>
                    <a:pt x="1418910" y="746113"/>
                    <a:pt x="1302895" y="830053"/>
                    <a:pt x="1311344" y="934324"/>
                  </a:cubicBezTo>
                  <a:lnTo>
                    <a:pt x="1325500" y="985327"/>
                  </a:lnTo>
                  <a:cubicBezTo>
                    <a:pt x="1330194" y="1024847"/>
                    <a:pt x="1375728" y="1068875"/>
                    <a:pt x="1390104" y="1106856"/>
                  </a:cubicBezTo>
                  <a:cubicBezTo>
                    <a:pt x="1431693" y="1230800"/>
                    <a:pt x="1797433" y="1317290"/>
                    <a:pt x="2048362" y="1385160"/>
                  </a:cubicBezTo>
                  <a:cubicBezTo>
                    <a:pt x="2111119" y="1394902"/>
                    <a:pt x="2091635" y="1498099"/>
                    <a:pt x="2117009" y="1597559"/>
                  </a:cubicBezTo>
                  <a:cubicBezTo>
                    <a:pt x="2135620" y="1660396"/>
                    <a:pt x="2154811" y="1677574"/>
                    <a:pt x="2148808" y="1758448"/>
                  </a:cubicBezTo>
                  <a:cubicBezTo>
                    <a:pt x="2191400" y="1843059"/>
                    <a:pt x="2218460" y="1906746"/>
                    <a:pt x="2189395" y="2037940"/>
                  </a:cubicBezTo>
                  <a:cubicBezTo>
                    <a:pt x="2188764" y="2111215"/>
                    <a:pt x="2206824" y="2102251"/>
                    <a:pt x="2232360" y="2257766"/>
                  </a:cubicBezTo>
                  <a:cubicBezTo>
                    <a:pt x="2286030" y="2406818"/>
                    <a:pt x="2285957" y="2613610"/>
                    <a:pt x="2246002" y="2696740"/>
                  </a:cubicBezTo>
                  <a:cubicBezTo>
                    <a:pt x="2250906" y="2813515"/>
                    <a:pt x="2280244" y="2781221"/>
                    <a:pt x="2261780" y="2932246"/>
                  </a:cubicBezTo>
                  <a:cubicBezTo>
                    <a:pt x="2251812" y="3042523"/>
                    <a:pt x="2230338" y="3222331"/>
                    <a:pt x="2189929" y="3317283"/>
                  </a:cubicBezTo>
                  <a:cubicBezTo>
                    <a:pt x="2205594" y="3415974"/>
                    <a:pt x="2208562" y="3482744"/>
                    <a:pt x="2153905" y="3546819"/>
                  </a:cubicBezTo>
                  <a:cubicBezTo>
                    <a:pt x="2123547" y="3613605"/>
                    <a:pt x="2067020" y="3631796"/>
                    <a:pt x="2062829" y="3747178"/>
                  </a:cubicBezTo>
                  <a:cubicBezTo>
                    <a:pt x="2038248" y="3784366"/>
                    <a:pt x="2043572" y="3814077"/>
                    <a:pt x="1996560" y="3899862"/>
                  </a:cubicBezTo>
                  <a:cubicBezTo>
                    <a:pt x="1976622" y="3973381"/>
                    <a:pt x="1945464" y="4030878"/>
                    <a:pt x="1973112" y="4192026"/>
                  </a:cubicBezTo>
                  <a:cubicBezTo>
                    <a:pt x="1978331" y="4297101"/>
                    <a:pt x="1988760" y="4562878"/>
                    <a:pt x="1994230" y="4758341"/>
                  </a:cubicBezTo>
                  <a:cubicBezTo>
                    <a:pt x="1999377" y="4985418"/>
                    <a:pt x="1993308" y="5242399"/>
                    <a:pt x="1998454" y="5443309"/>
                  </a:cubicBezTo>
                  <a:cubicBezTo>
                    <a:pt x="2022566" y="5619053"/>
                    <a:pt x="2065370" y="5798537"/>
                    <a:pt x="2070791" y="5970543"/>
                  </a:cubicBezTo>
                  <a:lnTo>
                    <a:pt x="2032486" y="6356695"/>
                  </a:lnTo>
                  <a:cubicBezTo>
                    <a:pt x="2079044" y="6432965"/>
                    <a:pt x="2118126" y="6490542"/>
                    <a:pt x="2112349" y="6570550"/>
                  </a:cubicBezTo>
                  <a:cubicBezTo>
                    <a:pt x="2108465" y="6689962"/>
                    <a:pt x="2037292" y="6764517"/>
                    <a:pt x="2055838" y="6861500"/>
                  </a:cubicBezTo>
                  <a:cubicBezTo>
                    <a:pt x="2097864" y="6951606"/>
                    <a:pt x="2147368" y="7116476"/>
                    <a:pt x="2193133" y="7243963"/>
                  </a:cubicBezTo>
                  <a:lnTo>
                    <a:pt x="1732215" y="7204737"/>
                  </a:lnTo>
                  <a:lnTo>
                    <a:pt x="1663568" y="6959567"/>
                  </a:lnTo>
                  <a:cubicBezTo>
                    <a:pt x="1623726" y="6778984"/>
                    <a:pt x="1531549" y="6564756"/>
                    <a:pt x="1544042" y="6417818"/>
                  </a:cubicBezTo>
                  <a:cubicBezTo>
                    <a:pt x="1469780" y="6357795"/>
                    <a:pt x="1458800" y="6257382"/>
                    <a:pt x="1453500" y="6124684"/>
                  </a:cubicBezTo>
                  <a:cubicBezTo>
                    <a:pt x="1459414" y="5973294"/>
                    <a:pt x="1487695" y="5797290"/>
                    <a:pt x="1474862" y="5692653"/>
                  </a:cubicBezTo>
                  <a:cubicBezTo>
                    <a:pt x="1347374" y="5192509"/>
                    <a:pt x="1249791" y="4714793"/>
                    <a:pt x="1163424" y="4154838"/>
                  </a:cubicBezTo>
                  <a:cubicBezTo>
                    <a:pt x="1039173" y="4600350"/>
                    <a:pt x="963519" y="5378561"/>
                    <a:pt x="947675" y="5468942"/>
                  </a:cubicBezTo>
                  <a:cubicBezTo>
                    <a:pt x="932722" y="5560633"/>
                    <a:pt x="914032" y="5637371"/>
                    <a:pt x="902817" y="5744015"/>
                  </a:cubicBezTo>
                  <a:cubicBezTo>
                    <a:pt x="919033" y="6058608"/>
                    <a:pt x="882913" y="6575066"/>
                    <a:pt x="839316" y="6702747"/>
                  </a:cubicBezTo>
                  <a:cubicBezTo>
                    <a:pt x="858492" y="6778871"/>
                    <a:pt x="832810" y="6810137"/>
                    <a:pt x="780961" y="6871307"/>
                  </a:cubicBezTo>
                  <a:cubicBezTo>
                    <a:pt x="768808" y="6922202"/>
                    <a:pt x="820204" y="6999264"/>
                    <a:pt x="740763" y="7038944"/>
                  </a:cubicBezTo>
                  <a:cubicBezTo>
                    <a:pt x="606138" y="7157742"/>
                    <a:pt x="460299" y="7242895"/>
                    <a:pt x="340627" y="7257023"/>
                  </a:cubicBezTo>
                  <a:cubicBezTo>
                    <a:pt x="221975" y="7267509"/>
                    <a:pt x="178088" y="7236875"/>
                    <a:pt x="160369" y="7112785"/>
                  </a:cubicBezTo>
                  <a:cubicBezTo>
                    <a:pt x="142245" y="6930616"/>
                    <a:pt x="404486" y="6901713"/>
                    <a:pt x="375147" y="6637304"/>
                  </a:cubicBezTo>
                  <a:cubicBezTo>
                    <a:pt x="367007" y="6500075"/>
                    <a:pt x="336437" y="6430133"/>
                    <a:pt x="354465" y="6292903"/>
                  </a:cubicBezTo>
                  <a:cubicBezTo>
                    <a:pt x="358235" y="6286495"/>
                    <a:pt x="414341" y="5984768"/>
                    <a:pt x="418111" y="5978359"/>
                  </a:cubicBezTo>
                  <a:cubicBezTo>
                    <a:pt x="413580" y="5770394"/>
                    <a:pt x="386620" y="5689529"/>
                    <a:pt x="438162" y="5462874"/>
                  </a:cubicBezTo>
                  <a:lnTo>
                    <a:pt x="408741" y="4908987"/>
                  </a:lnTo>
                  <a:cubicBezTo>
                    <a:pt x="383383" y="4594734"/>
                    <a:pt x="347025" y="4231956"/>
                    <a:pt x="369833" y="3984130"/>
                  </a:cubicBezTo>
                  <a:cubicBezTo>
                    <a:pt x="360790" y="3878249"/>
                    <a:pt x="203156" y="3654257"/>
                    <a:pt x="114102" y="3468366"/>
                  </a:cubicBezTo>
                  <a:cubicBezTo>
                    <a:pt x="73252" y="3345749"/>
                    <a:pt x="107597" y="3109690"/>
                    <a:pt x="25841" y="2997641"/>
                  </a:cubicBezTo>
                  <a:cubicBezTo>
                    <a:pt x="-26781" y="2864117"/>
                    <a:pt x="13437" y="2636005"/>
                    <a:pt x="37056" y="2488661"/>
                  </a:cubicBezTo>
                  <a:cubicBezTo>
                    <a:pt x="58606" y="2354225"/>
                    <a:pt x="33601" y="2288134"/>
                    <a:pt x="10548" y="2180866"/>
                  </a:cubicBezTo>
                  <a:cubicBezTo>
                    <a:pt x="-2582" y="2138083"/>
                    <a:pt x="49550" y="1969276"/>
                    <a:pt x="66962" y="1852534"/>
                  </a:cubicBezTo>
                  <a:cubicBezTo>
                    <a:pt x="80491" y="1712295"/>
                    <a:pt x="109474" y="1518069"/>
                    <a:pt x="133715" y="1495365"/>
                  </a:cubicBezTo>
                  <a:cubicBezTo>
                    <a:pt x="320335" y="1404758"/>
                    <a:pt x="520831" y="1377628"/>
                    <a:pt x="726142" y="1204779"/>
                  </a:cubicBezTo>
                  <a:lnTo>
                    <a:pt x="801702" y="1145790"/>
                  </a:lnTo>
                  <a:cubicBezTo>
                    <a:pt x="809306" y="1071017"/>
                    <a:pt x="832150" y="1000053"/>
                    <a:pt x="839754" y="925280"/>
                  </a:cubicBezTo>
                  <a:cubicBezTo>
                    <a:pt x="835314" y="915634"/>
                    <a:pt x="854784" y="890796"/>
                    <a:pt x="852095" y="881622"/>
                  </a:cubicBezTo>
                  <a:cubicBezTo>
                    <a:pt x="830908" y="801911"/>
                    <a:pt x="739926" y="755876"/>
                    <a:pt x="685639" y="674518"/>
                  </a:cubicBezTo>
                  <a:cubicBezTo>
                    <a:pt x="679420" y="654057"/>
                    <a:pt x="675363" y="620231"/>
                    <a:pt x="673583" y="580154"/>
                  </a:cubicBezTo>
                  <a:cubicBezTo>
                    <a:pt x="646287" y="504174"/>
                    <a:pt x="625266" y="418796"/>
                    <a:pt x="642606" y="341636"/>
                  </a:cubicBezTo>
                  <a:cubicBezTo>
                    <a:pt x="637217" y="194039"/>
                    <a:pt x="706592" y="142696"/>
                    <a:pt x="839802" y="36004"/>
                  </a:cubicBezTo>
                  <a:cubicBezTo>
                    <a:pt x="910855" y="12350"/>
                    <a:pt x="964405" y="2641"/>
                    <a:pt x="1010406" y="480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04F64081-C535-4D78-952A-642BE84E9BE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49653" y="1309123"/>
              <a:ext cx="1255596" cy="4001786"/>
            </a:xfrm>
            <a:custGeom>
              <a:avLst/>
              <a:gdLst>
                <a:gd name="connsiteX0" fmla="*/ 1095375 w 2171700"/>
                <a:gd name="connsiteY0" fmla="*/ 0 h 7324725"/>
                <a:gd name="connsiteX1" fmla="*/ 809625 w 2171700"/>
                <a:gd name="connsiteY1" fmla="*/ 190500 h 7324725"/>
                <a:gd name="connsiteX2" fmla="*/ 685800 w 2171700"/>
                <a:gd name="connsiteY2" fmla="*/ 371475 h 7324725"/>
                <a:gd name="connsiteX3" fmla="*/ 704850 w 2171700"/>
                <a:gd name="connsiteY3" fmla="*/ 695325 h 7324725"/>
                <a:gd name="connsiteX4" fmla="*/ 838200 w 2171700"/>
                <a:gd name="connsiteY4" fmla="*/ 971550 h 7324725"/>
                <a:gd name="connsiteX5" fmla="*/ 742950 w 2171700"/>
                <a:gd name="connsiteY5" fmla="*/ 1085850 h 7324725"/>
                <a:gd name="connsiteX6" fmla="*/ 133350 w 2171700"/>
                <a:gd name="connsiteY6" fmla="*/ 1295400 h 7324725"/>
                <a:gd name="connsiteX7" fmla="*/ 0 w 2171700"/>
                <a:gd name="connsiteY7" fmla="*/ 2286000 h 7324725"/>
                <a:gd name="connsiteX8" fmla="*/ 333375 w 2171700"/>
                <a:gd name="connsiteY8" fmla="*/ 3181350 h 7324725"/>
                <a:gd name="connsiteX9" fmla="*/ 247650 w 2171700"/>
                <a:gd name="connsiteY9" fmla="*/ 3914775 h 7324725"/>
                <a:gd name="connsiteX10" fmla="*/ 371475 w 2171700"/>
                <a:gd name="connsiteY10" fmla="*/ 4133850 h 7324725"/>
                <a:gd name="connsiteX11" fmla="*/ 495300 w 2171700"/>
                <a:gd name="connsiteY11" fmla="*/ 4352925 h 7324725"/>
                <a:gd name="connsiteX12" fmla="*/ 476250 w 2171700"/>
                <a:gd name="connsiteY12" fmla="*/ 4810125 h 7324725"/>
                <a:gd name="connsiteX13" fmla="*/ 476250 w 2171700"/>
                <a:gd name="connsiteY13" fmla="*/ 5172075 h 7324725"/>
                <a:gd name="connsiteX14" fmla="*/ 371475 w 2171700"/>
                <a:gd name="connsiteY14" fmla="*/ 6219825 h 7324725"/>
                <a:gd name="connsiteX15" fmla="*/ 371475 w 2171700"/>
                <a:gd name="connsiteY15" fmla="*/ 6696075 h 7324725"/>
                <a:gd name="connsiteX16" fmla="*/ 400050 w 2171700"/>
                <a:gd name="connsiteY16" fmla="*/ 6896100 h 7324725"/>
                <a:gd name="connsiteX17" fmla="*/ 323850 w 2171700"/>
                <a:gd name="connsiteY17" fmla="*/ 7077075 h 7324725"/>
                <a:gd name="connsiteX18" fmla="*/ 533400 w 2171700"/>
                <a:gd name="connsiteY18" fmla="*/ 7324725 h 7324725"/>
                <a:gd name="connsiteX19" fmla="*/ 952500 w 2171700"/>
                <a:gd name="connsiteY19" fmla="*/ 7315200 h 7324725"/>
                <a:gd name="connsiteX20" fmla="*/ 733425 w 2171700"/>
                <a:gd name="connsiteY20" fmla="*/ 6896100 h 7324725"/>
                <a:gd name="connsiteX21" fmla="*/ 790575 w 2171700"/>
                <a:gd name="connsiteY21" fmla="*/ 6648450 h 7324725"/>
                <a:gd name="connsiteX22" fmla="*/ 762000 w 2171700"/>
                <a:gd name="connsiteY22" fmla="*/ 6324600 h 7324725"/>
                <a:gd name="connsiteX23" fmla="*/ 885825 w 2171700"/>
                <a:gd name="connsiteY23" fmla="*/ 5486400 h 7324725"/>
                <a:gd name="connsiteX24" fmla="*/ 866775 w 2171700"/>
                <a:gd name="connsiteY24" fmla="*/ 5400675 h 7324725"/>
                <a:gd name="connsiteX25" fmla="*/ 971550 w 2171700"/>
                <a:gd name="connsiteY25" fmla="*/ 5286375 h 7324725"/>
                <a:gd name="connsiteX26" fmla="*/ 962025 w 2171700"/>
                <a:gd name="connsiteY26" fmla="*/ 5143500 h 7324725"/>
                <a:gd name="connsiteX27" fmla="*/ 1104900 w 2171700"/>
                <a:gd name="connsiteY27" fmla="*/ 4600575 h 7324725"/>
                <a:gd name="connsiteX28" fmla="*/ 1123950 w 2171700"/>
                <a:gd name="connsiteY28" fmla="*/ 4467225 h 7324725"/>
                <a:gd name="connsiteX29" fmla="*/ 1276350 w 2171700"/>
                <a:gd name="connsiteY29" fmla="*/ 4724400 h 7324725"/>
                <a:gd name="connsiteX30" fmla="*/ 1352550 w 2171700"/>
                <a:gd name="connsiteY30" fmla="*/ 5000625 h 7324725"/>
                <a:gd name="connsiteX31" fmla="*/ 1333500 w 2171700"/>
                <a:gd name="connsiteY31" fmla="*/ 5143500 h 7324725"/>
                <a:gd name="connsiteX32" fmla="*/ 1371600 w 2171700"/>
                <a:gd name="connsiteY32" fmla="*/ 5153025 h 7324725"/>
                <a:gd name="connsiteX33" fmla="*/ 1247775 w 2171700"/>
                <a:gd name="connsiteY33" fmla="*/ 5591175 h 7324725"/>
                <a:gd name="connsiteX34" fmla="*/ 1257300 w 2171700"/>
                <a:gd name="connsiteY34" fmla="*/ 6543675 h 7324725"/>
                <a:gd name="connsiteX35" fmla="*/ 1333500 w 2171700"/>
                <a:gd name="connsiteY35" fmla="*/ 6657975 h 7324725"/>
                <a:gd name="connsiteX36" fmla="*/ 1314450 w 2171700"/>
                <a:gd name="connsiteY36" fmla="*/ 6810375 h 7324725"/>
                <a:gd name="connsiteX37" fmla="*/ 1323975 w 2171700"/>
                <a:gd name="connsiteY37" fmla="*/ 6934200 h 7324725"/>
                <a:gd name="connsiteX38" fmla="*/ 1304925 w 2171700"/>
                <a:gd name="connsiteY38" fmla="*/ 7086600 h 7324725"/>
                <a:gd name="connsiteX39" fmla="*/ 1704975 w 2171700"/>
                <a:gd name="connsiteY39" fmla="*/ 7286625 h 7324725"/>
                <a:gd name="connsiteX40" fmla="*/ 2152650 w 2171700"/>
                <a:gd name="connsiteY40" fmla="*/ 7286625 h 7324725"/>
                <a:gd name="connsiteX41" fmla="*/ 2171700 w 2171700"/>
                <a:gd name="connsiteY41" fmla="*/ 7143750 h 7324725"/>
                <a:gd name="connsiteX42" fmla="*/ 1676400 w 2171700"/>
                <a:gd name="connsiteY42" fmla="*/ 6638925 h 7324725"/>
                <a:gd name="connsiteX43" fmla="*/ 1685925 w 2171700"/>
                <a:gd name="connsiteY43" fmla="*/ 6534150 h 7324725"/>
                <a:gd name="connsiteX44" fmla="*/ 1657350 w 2171700"/>
                <a:gd name="connsiteY44" fmla="*/ 6324600 h 7324725"/>
                <a:gd name="connsiteX45" fmla="*/ 1704975 w 2171700"/>
                <a:gd name="connsiteY45" fmla="*/ 6048375 h 7324725"/>
                <a:gd name="connsiteX46" fmla="*/ 1762125 w 2171700"/>
                <a:gd name="connsiteY46" fmla="*/ 5495925 h 7324725"/>
                <a:gd name="connsiteX47" fmla="*/ 1771650 w 2171700"/>
                <a:gd name="connsiteY47" fmla="*/ 5429250 h 7324725"/>
                <a:gd name="connsiteX48" fmla="*/ 1866900 w 2171700"/>
                <a:gd name="connsiteY48" fmla="*/ 5172075 h 7324725"/>
                <a:gd name="connsiteX49" fmla="*/ 1885950 w 2171700"/>
                <a:gd name="connsiteY49" fmla="*/ 4648200 h 7324725"/>
                <a:gd name="connsiteX50" fmla="*/ 1895475 w 2171700"/>
                <a:gd name="connsiteY50" fmla="*/ 4248150 h 7324725"/>
                <a:gd name="connsiteX51" fmla="*/ 1866900 w 2171700"/>
                <a:gd name="connsiteY51" fmla="*/ 3705225 h 7324725"/>
                <a:gd name="connsiteX52" fmla="*/ 2076450 w 2171700"/>
                <a:gd name="connsiteY52" fmla="*/ 2771775 h 7324725"/>
                <a:gd name="connsiteX53" fmla="*/ 2085975 w 2171700"/>
                <a:gd name="connsiteY53" fmla="*/ 2505075 h 7324725"/>
                <a:gd name="connsiteX54" fmla="*/ 1981200 w 2171700"/>
                <a:gd name="connsiteY54" fmla="*/ 1933575 h 7324725"/>
                <a:gd name="connsiteX55" fmla="*/ 1933575 w 2171700"/>
                <a:gd name="connsiteY55" fmla="*/ 1771650 h 7324725"/>
                <a:gd name="connsiteX56" fmla="*/ 1933575 w 2171700"/>
                <a:gd name="connsiteY56" fmla="*/ 1495425 h 7324725"/>
                <a:gd name="connsiteX57" fmla="*/ 1885950 w 2171700"/>
                <a:gd name="connsiteY57" fmla="*/ 1333500 h 7324725"/>
                <a:gd name="connsiteX58" fmla="*/ 1419225 w 2171700"/>
                <a:gd name="connsiteY58" fmla="*/ 1238250 h 7324725"/>
                <a:gd name="connsiteX59" fmla="*/ 1257300 w 2171700"/>
                <a:gd name="connsiteY59" fmla="*/ 1085850 h 7324725"/>
                <a:gd name="connsiteX60" fmla="*/ 1333500 w 2171700"/>
                <a:gd name="connsiteY60" fmla="*/ 933450 h 7324725"/>
                <a:gd name="connsiteX61" fmla="*/ 1447800 w 2171700"/>
                <a:gd name="connsiteY61" fmla="*/ 466725 h 7324725"/>
                <a:gd name="connsiteX62" fmla="*/ 1400175 w 2171700"/>
                <a:gd name="connsiteY62" fmla="*/ 209550 h 7324725"/>
                <a:gd name="connsiteX63" fmla="*/ 1095375 w 2171700"/>
                <a:gd name="connsiteY63" fmla="*/ 0 h 7324725"/>
                <a:gd name="connsiteX0" fmla="*/ 1078068 w 2171700"/>
                <a:gd name="connsiteY0" fmla="*/ 0 h 7255496"/>
                <a:gd name="connsiteX1" fmla="*/ 809625 w 2171700"/>
                <a:gd name="connsiteY1" fmla="*/ 121271 h 7255496"/>
                <a:gd name="connsiteX2" fmla="*/ 685800 w 2171700"/>
                <a:gd name="connsiteY2" fmla="*/ 302246 h 7255496"/>
                <a:gd name="connsiteX3" fmla="*/ 704850 w 2171700"/>
                <a:gd name="connsiteY3" fmla="*/ 626096 h 7255496"/>
                <a:gd name="connsiteX4" fmla="*/ 838200 w 2171700"/>
                <a:gd name="connsiteY4" fmla="*/ 902321 h 7255496"/>
                <a:gd name="connsiteX5" fmla="*/ 742950 w 2171700"/>
                <a:gd name="connsiteY5" fmla="*/ 1016621 h 7255496"/>
                <a:gd name="connsiteX6" fmla="*/ 133350 w 2171700"/>
                <a:gd name="connsiteY6" fmla="*/ 1226171 h 7255496"/>
                <a:gd name="connsiteX7" fmla="*/ 0 w 2171700"/>
                <a:gd name="connsiteY7" fmla="*/ 2216771 h 7255496"/>
                <a:gd name="connsiteX8" fmla="*/ 333375 w 2171700"/>
                <a:gd name="connsiteY8" fmla="*/ 3112121 h 7255496"/>
                <a:gd name="connsiteX9" fmla="*/ 247650 w 2171700"/>
                <a:gd name="connsiteY9" fmla="*/ 3845546 h 7255496"/>
                <a:gd name="connsiteX10" fmla="*/ 371475 w 2171700"/>
                <a:gd name="connsiteY10" fmla="*/ 4064621 h 7255496"/>
                <a:gd name="connsiteX11" fmla="*/ 495300 w 2171700"/>
                <a:gd name="connsiteY11" fmla="*/ 4283696 h 7255496"/>
                <a:gd name="connsiteX12" fmla="*/ 476250 w 2171700"/>
                <a:gd name="connsiteY12" fmla="*/ 4740896 h 7255496"/>
                <a:gd name="connsiteX13" fmla="*/ 476250 w 2171700"/>
                <a:gd name="connsiteY13" fmla="*/ 5102846 h 7255496"/>
                <a:gd name="connsiteX14" fmla="*/ 371475 w 2171700"/>
                <a:gd name="connsiteY14" fmla="*/ 6150596 h 7255496"/>
                <a:gd name="connsiteX15" fmla="*/ 371475 w 2171700"/>
                <a:gd name="connsiteY15" fmla="*/ 6626846 h 7255496"/>
                <a:gd name="connsiteX16" fmla="*/ 400050 w 2171700"/>
                <a:gd name="connsiteY16" fmla="*/ 6826871 h 7255496"/>
                <a:gd name="connsiteX17" fmla="*/ 323850 w 2171700"/>
                <a:gd name="connsiteY17" fmla="*/ 7007846 h 7255496"/>
                <a:gd name="connsiteX18" fmla="*/ 533400 w 2171700"/>
                <a:gd name="connsiteY18" fmla="*/ 7255496 h 7255496"/>
                <a:gd name="connsiteX19" fmla="*/ 952500 w 2171700"/>
                <a:gd name="connsiteY19" fmla="*/ 7245971 h 7255496"/>
                <a:gd name="connsiteX20" fmla="*/ 733425 w 2171700"/>
                <a:gd name="connsiteY20" fmla="*/ 6826871 h 7255496"/>
                <a:gd name="connsiteX21" fmla="*/ 790575 w 2171700"/>
                <a:gd name="connsiteY21" fmla="*/ 6579221 h 7255496"/>
                <a:gd name="connsiteX22" fmla="*/ 762000 w 2171700"/>
                <a:gd name="connsiteY22" fmla="*/ 6255371 h 7255496"/>
                <a:gd name="connsiteX23" fmla="*/ 885825 w 2171700"/>
                <a:gd name="connsiteY23" fmla="*/ 5417171 h 7255496"/>
                <a:gd name="connsiteX24" fmla="*/ 866775 w 2171700"/>
                <a:gd name="connsiteY24" fmla="*/ 5331446 h 7255496"/>
                <a:gd name="connsiteX25" fmla="*/ 971550 w 2171700"/>
                <a:gd name="connsiteY25" fmla="*/ 5217146 h 7255496"/>
                <a:gd name="connsiteX26" fmla="*/ 962025 w 2171700"/>
                <a:gd name="connsiteY26" fmla="*/ 5074271 h 7255496"/>
                <a:gd name="connsiteX27" fmla="*/ 1104900 w 2171700"/>
                <a:gd name="connsiteY27" fmla="*/ 4531346 h 7255496"/>
                <a:gd name="connsiteX28" fmla="*/ 1123950 w 2171700"/>
                <a:gd name="connsiteY28" fmla="*/ 4397996 h 7255496"/>
                <a:gd name="connsiteX29" fmla="*/ 1276350 w 2171700"/>
                <a:gd name="connsiteY29" fmla="*/ 4655171 h 7255496"/>
                <a:gd name="connsiteX30" fmla="*/ 1352550 w 2171700"/>
                <a:gd name="connsiteY30" fmla="*/ 4931396 h 7255496"/>
                <a:gd name="connsiteX31" fmla="*/ 1333500 w 2171700"/>
                <a:gd name="connsiteY31" fmla="*/ 5074271 h 7255496"/>
                <a:gd name="connsiteX32" fmla="*/ 1371600 w 2171700"/>
                <a:gd name="connsiteY32" fmla="*/ 5083796 h 7255496"/>
                <a:gd name="connsiteX33" fmla="*/ 1247775 w 2171700"/>
                <a:gd name="connsiteY33" fmla="*/ 5521946 h 7255496"/>
                <a:gd name="connsiteX34" fmla="*/ 1257300 w 2171700"/>
                <a:gd name="connsiteY34" fmla="*/ 6474446 h 7255496"/>
                <a:gd name="connsiteX35" fmla="*/ 1333500 w 2171700"/>
                <a:gd name="connsiteY35" fmla="*/ 6588746 h 7255496"/>
                <a:gd name="connsiteX36" fmla="*/ 1314450 w 2171700"/>
                <a:gd name="connsiteY36" fmla="*/ 6741146 h 7255496"/>
                <a:gd name="connsiteX37" fmla="*/ 1323975 w 2171700"/>
                <a:gd name="connsiteY37" fmla="*/ 6864971 h 7255496"/>
                <a:gd name="connsiteX38" fmla="*/ 1304925 w 2171700"/>
                <a:gd name="connsiteY38" fmla="*/ 7017371 h 7255496"/>
                <a:gd name="connsiteX39" fmla="*/ 1704975 w 2171700"/>
                <a:gd name="connsiteY39" fmla="*/ 7217396 h 7255496"/>
                <a:gd name="connsiteX40" fmla="*/ 2152650 w 2171700"/>
                <a:gd name="connsiteY40" fmla="*/ 7217396 h 7255496"/>
                <a:gd name="connsiteX41" fmla="*/ 2171700 w 2171700"/>
                <a:gd name="connsiteY41" fmla="*/ 7074521 h 7255496"/>
                <a:gd name="connsiteX42" fmla="*/ 1676400 w 2171700"/>
                <a:gd name="connsiteY42" fmla="*/ 6569696 h 7255496"/>
                <a:gd name="connsiteX43" fmla="*/ 1685925 w 2171700"/>
                <a:gd name="connsiteY43" fmla="*/ 6464921 h 7255496"/>
                <a:gd name="connsiteX44" fmla="*/ 1657350 w 2171700"/>
                <a:gd name="connsiteY44" fmla="*/ 6255371 h 7255496"/>
                <a:gd name="connsiteX45" fmla="*/ 1704975 w 2171700"/>
                <a:gd name="connsiteY45" fmla="*/ 5979146 h 7255496"/>
                <a:gd name="connsiteX46" fmla="*/ 1762125 w 2171700"/>
                <a:gd name="connsiteY46" fmla="*/ 5426696 h 7255496"/>
                <a:gd name="connsiteX47" fmla="*/ 1771650 w 2171700"/>
                <a:gd name="connsiteY47" fmla="*/ 5360021 h 7255496"/>
                <a:gd name="connsiteX48" fmla="*/ 1866900 w 2171700"/>
                <a:gd name="connsiteY48" fmla="*/ 5102846 h 7255496"/>
                <a:gd name="connsiteX49" fmla="*/ 1885950 w 2171700"/>
                <a:gd name="connsiteY49" fmla="*/ 4578971 h 7255496"/>
                <a:gd name="connsiteX50" fmla="*/ 1895475 w 2171700"/>
                <a:gd name="connsiteY50" fmla="*/ 4178921 h 7255496"/>
                <a:gd name="connsiteX51" fmla="*/ 1866900 w 2171700"/>
                <a:gd name="connsiteY51" fmla="*/ 3635996 h 7255496"/>
                <a:gd name="connsiteX52" fmla="*/ 2076450 w 2171700"/>
                <a:gd name="connsiteY52" fmla="*/ 2702546 h 7255496"/>
                <a:gd name="connsiteX53" fmla="*/ 2085975 w 2171700"/>
                <a:gd name="connsiteY53" fmla="*/ 2435846 h 7255496"/>
                <a:gd name="connsiteX54" fmla="*/ 1981200 w 2171700"/>
                <a:gd name="connsiteY54" fmla="*/ 1864346 h 7255496"/>
                <a:gd name="connsiteX55" fmla="*/ 1933575 w 2171700"/>
                <a:gd name="connsiteY55" fmla="*/ 1702421 h 7255496"/>
                <a:gd name="connsiteX56" fmla="*/ 1933575 w 2171700"/>
                <a:gd name="connsiteY56" fmla="*/ 1426196 h 7255496"/>
                <a:gd name="connsiteX57" fmla="*/ 1885950 w 2171700"/>
                <a:gd name="connsiteY57" fmla="*/ 1264271 h 7255496"/>
                <a:gd name="connsiteX58" fmla="*/ 1419225 w 2171700"/>
                <a:gd name="connsiteY58" fmla="*/ 1169021 h 7255496"/>
                <a:gd name="connsiteX59" fmla="*/ 1257300 w 2171700"/>
                <a:gd name="connsiteY59" fmla="*/ 1016621 h 7255496"/>
                <a:gd name="connsiteX60" fmla="*/ 1333500 w 2171700"/>
                <a:gd name="connsiteY60" fmla="*/ 864221 h 7255496"/>
                <a:gd name="connsiteX61" fmla="*/ 1447800 w 2171700"/>
                <a:gd name="connsiteY61" fmla="*/ 397496 h 7255496"/>
                <a:gd name="connsiteX62" fmla="*/ 1400175 w 2171700"/>
                <a:gd name="connsiteY62" fmla="*/ 140321 h 7255496"/>
                <a:gd name="connsiteX63" fmla="*/ 1078068 w 2171700"/>
                <a:gd name="connsiteY63" fmla="*/ 0 h 7255496"/>
                <a:gd name="connsiteX0" fmla="*/ 1078068 w 2171700"/>
                <a:gd name="connsiteY0" fmla="*/ 0 h 7255496"/>
                <a:gd name="connsiteX1" fmla="*/ 809625 w 2171700"/>
                <a:gd name="connsiteY1" fmla="*/ 121271 h 7255496"/>
                <a:gd name="connsiteX2" fmla="*/ 685800 w 2171700"/>
                <a:gd name="connsiteY2" fmla="*/ 302246 h 7255496"/>
                <a:gd name="connsiteX3" fmla="*/ 704850 w 2171700"/>
                <a:gd name="connsiteY3" fmla="*/ 626096 h 7255496"/>
                <a:gd name="connsiteX4" fmla="*/ 838200 w 2171700"/>
                <a:gd name="connsiteY4" fmla="*/ 902321 h 7255496"/>
                <a:gd name="connsiteX5" fmla="*/ 742950 w 2171700"/>
                <a:gd name="connsiteY5" fmla="*/ 1016621 h 7255496"/>
                <a:gd name="connsiteX6" fmla="*/ 133350 w 2171700"/>
                <a:gd name="connsiteY6" fmla="*/ 1226171 h 7255496"/>
                <a:gd name="connsiteX7" fmla="*/ 0 w 2171700"/>
                <a:gd name="connsiteY7" fmla="*/ 2216771 h 7255496"/>
                <a:gd name="connsiteX8" fmla="*/ 333375 w 2171700"/>
                <a:gd name="connsiteY8" fmla="*/ 3112121 h 7255496"/>
                <a:gd name="connsiteX9" fmla="*/ 247650 w 2171700"/>
                <a:gd name="connsiteY9" fmla="*/ 3845546 h 7255496"/>
                <a:gd name="connsiteX10" fmla="*/ 371475 w 2171700"/>
                <a:gd name="connsiteY10" fmla="*/ 4064621 h 7255496"/>
                <a:gd name="connsiteX11" fmla="*/ 495300 w 2171700"/>
                <a:gd name="connsiteY11" fmla="*/ 4283696 h 7255496"/>
                <a:gd name="connsiteX12" fmla="*/ 476250 w 2171700"/>
                <a:gd name="connsiteY12" fmla="*/ 4740896 h 7255496"/>
                <a:gd name="connsiteX13" fmla="*/ 476250 w 2171700"/>
                <a:gd name="connsiteY13" fmla="*/ 5102846 h 7255496"/>
                <a:gd name="connsiteX14" fmla="*/ 371475 w 2171700"/>
                <a:gd name="connsiteY14" fmla="*/ 6150596 h 7255496"/>
                <a:gd name="connsiteX15" fmla="*/ 371475 w 2171700"/>
                <a:gd name="connsiteY15" fmla="*/ 6626846 h 7255496"/>
                <a:gd name="connsiteX16" fmla="*/ 400050 w 2171700"/>
                <a:gd name="connsiteY16" fmla="*/ 6826871 h 7255496"/>
                <a:gd name="connsiteX17" fmla="*/ 323850 w 2171700"/>
                <a:gd name="connsiteY17" fmla="*/ 7007846 h 7255496"/>
                <a:gd name="connsiteX18" fmla="*/ 533400 w 2171700"/>
                <a:gd name="connsiteY18" fmla="*/ 7255496 h 7255496"/>
                <a:gd name="connsiteX19" fmla="*/ 952500 w 2171700"/>
                <a:gd name="connsiteY19" fmla="*/ 7245971 h 7255496"/>
                <a:gd name="connsiteX20" fmla="*/ 733425 w 2171700"/>
                <a:gd name="connsiteY20" fmla="*/ 6826871 h 7255496"/>
                <a:gd name="connsiteX21" fmla="*/ 790575 w 2171700"/>
                <a:gd name="connsiteY21" fmla="*/ 6579221 h 7255496"/>
                <a:gd name="connsiteX22" fmla="*/ 762000 w 2171700"/>
                <a:gd name="connsiteY22" fmla="*/ 6255371 h 7255496"/>
                <a:gd name="connsiteX23" fmla="*/ 885825 w 2171700"/>
                <a:gd name="connsiteY23" fmla="*/ 5417171 h 7255496"/>
                <a:gd name="connsiteX24" fmla="*/ 866775 w 2171700"/>
                <a:gd name="connsiteY24" fmla="*/ 5331446 h 7255496"/>
                <a:gd name="connsiteX25" fmla="*/ 971550 w 2171700"/>
                <a:gd name="connsiteY25" fmla="*/ 5217146 h 7255496"/>
                <a:gd name="connsiteX26" fmla="*/ 962025 w 2171700"/>
                <a:gd name="connsiteY26" fmla="*/ 5074271 h 7255496"/>
                <a:gd name="connsiteX27" fmla="*/ 1104900 w 2171700"/>
                <a:gd name="connsiteY27" fmla="*/ 4531346 h 7255496"/>
                <a:gd name="connsiteX28" fmla="*/ 1123950 w 2171700"/>
                <a:gd name="connsiteY28" fmla="*/ 4397996 h 7255496"/>
                <a:gd name="connsiteX29" fmla="*/ 1276350 w 2171700"/>
                <a:gd name="connsiteY29" fmla="*/ 4655171 h 7255496"/>
                <a:gd name="connsiteX30" fmla="*/ 1352550 w 2171700"/>
                <a:gd name="connsiteY30" fmla="*/ 4931396 h 7255496"/>
                <a:gd name="connsiteX31" fmla="*/ 1333500 w 2171700"/>
                <a:gd name="connsiteY31" fmla="*/ 5074271 h 7255496"/>
                <a:gd name="connsiteX32" fmla="*/ 1371600 w 2171700"/>
                <a:gd name="connsiteY32" fmla="*/ 5083796 h 7255496"/>
                <a:gd name="connsiteX33" fmla="*/ 1247775 w 2171700"/>
                <a:gd name="connsiteY33" fmla="*/ 5521946 h 7255496"/>
                <a:gd name="connsiteX34" fmla="*/ 1257300 w 2171700"/>
                <a:gd name="connsiteY34" fmla="*/ 6474446 h 7255496"/>
                <a:gd name="connsiteX35" fmla="*/ 1333500 w 2171700"/>
                <a:gd name="connsiteY35" fmla="*/ 6588746 h 7255496"/>
                <a:gd name="connsiteX36" fmla="*/ 1314450 w 2171700"/>
                <a:gd name="connsiteY36" fmla="*/ 6741146 h 7255496"/>
                <a:gd name="connsiteX37" fmla="*/ 1323975 w 2171700"/>
                <a:gd name="connsiteY37" fmla="*/ 6864971 h 7255496"/>
                <a:gd name="connsiteX38" fmla="*/ 1304925 w 2171700"/>
                <a:gd name="connsiteY38" fmla="*/ 7017371 h 7255496"/>
                <a:gd name="connsiteX39" fmla="*/ 1704975 w 2171700"/>
                <a:gd name="connsiteY39" fmla="*/ 7217396 h 7255496"/>
                <a:gd name="connsiteX40" fmla="*/ 2152650 w 2171700"/>
                <a:gd name="connsiteY40" fmla="*/ 7217396 h 7255496"/>
                <a:gd name="connsiteX41" fmla="*/ 2171700 w 2171700"/>
                <a:gd name="connsiteY41" fmla="*/ 7074521 h 7255496"/>
                <a:gd name="connsiteX42" fmla="*/ 1676400 w 2171700"/>
                <a:gd name="connsiteY42" fmla="*/ 6569696 h 7255496"/>
                <a:gd name="connsiteX43" fmla="*/ 1685925 w 2171700"/>
                <a:gd name="connsiteY43" fmla="*/ 6464921 h 7255496"/>
                <a:gd name="connsiteX44" fmla="*/ 1657350 w 2171700"/>
                <a:gd name="connsiteY44" fmla="*/ 6255371 h 7255496"/>
                <a:gd name="connsiteX45" fmla="*/ 1704975 w 2171700"/>
                <a:gd name="connsiteY45" fmla="*/ 5979146 h 7255496"/>
                <a:gd name="connsiteX46" fmla="*/ 1762125 w 2171700"/>
                <a:gd name="connsiteY46" fmla="*/ 5426696 h 7255496"/>
                <a:gd name="connsiteX47" fmla="*/ 1771650 w 2171700"/>
                <a:gd name="connsiteY47" fmla="*/ 5360021 h 7255496"/>
                <a:gd name="connsiteX48" fmla="*/ 1866900 w 2171700"/>
                <a:gd name="connsiteY48" fmla="*/ 5102846 h 7255496"/>
                <a:gd name="connsiteX49" fmla="*/ 1885950 w 2171700"/>
                <a:gd name="connsiteY49" fmla="*/ 4578971 h 7255496"/>
                <a:gd name="connsiteX50" fmla="*/ 1895475 w 2171700"/>
                <a:gd name="connsiteY50" fmla="*/ 4178921 h 7255496"/>
                <a:gd name="connsiteX51" fmla="*/ 1866900 w 2171700"/>
                <a:gd name="connsiteY51" fmla="*/ 3635996 h 7255496"/>
                <a:gd name="connsiteX52" fmla="*/ 2076450 w 2171700"/>
                <a:gd name="connsiteY52" fmla="*/ 2702546 h 7255496"/>
                <a:gd name="connsiteX53" fmla="*/ 2085975 w 2171700"/>
                <a:gd name="connsiteY53" fmla="*/ 2435846 h 7255496"/>
                <a:gd name="connsiteX54" fmla="*/ 1981200 w 2171700"/>
                <a:gd name="connsiteY54" fmla="*/ 1864346 h 7255496"/>
                <a:gd name="connsiteX55" fmla="*/ 1933575 w 2171700"/>
                <a:gd name="connsiteY55" fmla="*/ 1702421 h 7255496"/>
                <a:gd name="connsiteX56" fmla="*/ 1933575 w 2171700"/>
                <a:gd name="connsiteY56" fmla="*/ 1426196 h 7255496"/>
                <a:gd name="connsiteX57" fmla="*/ 1885950 w 2171700"/>
                <a:gd name="connsiteY57" fmla="*/ 1264271 h 7255496"/>
                <a:gd name="connsiteX58" fmla="*/ 1419225 w 2171700"/>
                <a:gd name="connsiteY58" fmla="*/ 1169021 h 7255496"/>
                <a:gd name="connsiteX59" fmla="*/ 1257300 w 2171700"/>
                <a:gd name="connsiteY59" fmla="*/ 1016621 h 7255496"/>
                <a:gd name="connsiteX60" fmla="*/ 1333500 w 2171700"/>
                <a:gd name="connsiteY60" fmla="*/ 864221 h 7255496"/>
                <a:gd name="connsiteX61" fmla="*/ 1447800 w 2171700"/>
                <a:gd name="connsiteY61" fmla="*/ 397496 h 7255496"/>
                <a:gd name="connsiteX62" fmla="*/ 1400175 w 2171700"/>
                <a:gd name="connsiteY62" fmla="*/ 140321 h 7255496"/>
                <a:gd name="connsiteX63" fmla="*/ 1078068 w 2171700"/>
                <a:gd name="connsiteY63" fmla="*/ 0 h 7255496"/>
                <a:gd name="connsiteX0" fmla="*/ 1078068 w 2171700"/>
                <a:gd name="connsiteY0" fmla="*/ 193 h 7255689"/>
                <a:gd name="connsiteX1" fmla="*/ 809625 w 2171700"/>
                <a:gd name="connsiteY1" fmla="*/ 121464 h 7255689"/>
                <a:gd name="connsiteX2" fmla="*/ 685800 w 2171700"/>
                <a:gd name="connsiteY2" fmla="*/ 302439 h 7255689"/>
                <a:gd name="connsiteX3" fmla="*/ 704850 w 2171700"/>
                <a:gd name="connsiteY3" fmla="*/ 626289 h 7255689"/>
                <a:gd name="connsiteX4" fmla="*/ 838200 w 2171700"/>
                <a:gd name="connsiteY4" fmla="*/ 902514 h 7255689"/>
                <a:gd name="connsiteX5" fmla="*/ 742950 w 2171700"/>
                <a:gd name="connsiteY5" fmla="*/ 1016814 h 7255689"/>
                <a:gd name="connsiteX6" fmla="*/ 133350 w 2171700"/>
                <a:gd name="connsiteY6" fmla="*/ 1226364 h 7255689"/>
                <a:gd name="connsiteX7" fmla="*/ 0 w 2171700"/>
                <a:gd name="connsiteY7" fmla="*/ 2216964 h 7255689"/>
                <a:gd name="connsiteX8" fmla="*/ 333375 w 2171700"/>
                <a:gd name="connsiteY8" fmla="*/ 3112314 h 7255689"/>
                <a:gd name="connsiteX9" fmla="*/ 247650 w 2171700"/>
                <a:gd name="connsiteY9" fmla="*/ 3845739 h 7255689"/>
                <a:gd name="connsiteX10" fmla="*/ 371475 w 2171700"/>
                <a:gd name="connsiteY10" fmla="*/ 4064814 h 7255689"/>
                <a:gd name="connsiteX11" fmla="*/ 495300 w 2171700"/>
                <a:gd name="connsiteY11" fmla="*/ 4283889 h 7255689"/>
                <a:gd name="connsiteX12" fmla="*/ 476250 w 2171700"/>
                <a:gd name="connsiteY12" fmla="*/ 4741089 h 7255689"/>
                <a:gd name="connsiteX13" fmla="*/ 476250 w 2171700"/>
                <a:gd name="connsiteY13" fmla="*/ 5103039 h 7255689"/>
                <a:gd name="connsiteX14" fmla="*/ 371475 w 2171700"/>
                <a:gd name="connsiteY14" fmla="*/ 6150789 h 7255689"/>
                <a:gd name="connsiteX15" fmla="*/ 371475 w 2171700"/>
                <a:gd name="connsiteY15" fmla="*/ 6627039 h 7255689"/>
                <a:gd name="connsiteX16" fmla="*/ 400050 w 2171700"/>
                <a:gd name="connsiteY16" fmla="*/ 6827064 h 7255689"/>
                <a:gd name="connsiteX17" fmla="*/ 323850 w 2171700"/>
                <a:gd name="connsiteY17" fmla="*/ 7008039 h 7255689"/>
                <a:gd name="connsiteX18" fmla="*/ 533400 w 2171700"/>
                <a:gd name="connsiteY18" fmla="*/ 7255689 h 7255689"/>
                <a:gd name="connsiteX19" fmla="*/ 952500 w 2171700"/>
                <a:gd name="connsiteY19" fmla="*/ 7246164 h 7255689"/>
                <a:gd name="connsiteX20" fmla="*/ 733425 w 2171700"/>
                <a:gd name="connsiteY20" fmla="*/ 6827064 h 7255689"/>
                <a:gd name="connsiteX21" fmla="*/ 790575 w 2171700"/>
                <a:gd name="connsiteY21" fmla="*/ 6579414 h 7255689"/>
                <a:gd name="connsiteX22" fmla="*/ 762000 w 2171700"/>
                <a:gd name="connsiteY22" fmla="*/ 6255564 h 7255689"/>
                <a:gd name="connsiteX23" fmla="*/ 885825 w 2171700"/>
                <a:gd name="connsiteY23" fmla="*/ 5417364 h 7255689"/>
                <a:gd name="connsiteX24" fmla="*/ 866775 w 2171700"/>
                <a:gd name="connsiteY24" fmla="*/ 5331639 h 7255689"/>
                <a:gd name="connsiteX25" fmla="*/ 971550 w 2171700"/>
                <a:gd name="connsiteY25" fmla="*/ 5217339 h 7255689"/>
                <a:gd name="connsiteX26" fmla="*/ 962025 w 2171700"/>
                <a:gd name="connsiteY26" fmla="*/ 5074464 h 7255689"/>
                <a:gd name="connsiteX27" fmla="*/ 1104900 w 2171700"/>
                <a:gd name="connsiteY27" fmla="*/ 4531539 h 7255689"/>
                <a:gd name="connsiteX28" fmla="*/ 1123950 w 2171700"/>
                <a:gd name="connsiteY28" fmla="*/ 4398189 h 7255689"/>
                <a:gd name="connsiteX29" fmla="*/ 1276350 w 2171700"/>
                <a:gd name="connsiteY29" fmla="*/ 4655364 h 7255689"/>
                <a:gd name="connsiteX30" fmla="*/ 1352550 w 2171700"/>
                <a:gd name="connsiteY30" fmla="*/ 4931589 h 7255689"/>
                <a:gd name="connsiteX31" fmla="*/ 1333500 w 2171700"/>
                <a:gd name="connsiteY31" fmla="*/ 5074464 h 7255689"/>
                <a:gd name="connsiteX32" fmla="*/ 1371600 w 2171700"/>
                <a:gd name="connsiteY32" fmla="*/ 5083989 h 7255689"/>
                <a:gd name="connsiteX33" fmla="*/ 1247775 w 2171700"/>
                <a:gd name="connsiteY33" fmla="*/ 5522139 h 7255689"/>
                <a:gd name="connsiteX34" fmla="*/ 1257300 w 2171700"/>
                <a:gd name="connsiteY34" fmla="*/ 6474639 h 7255689"/>
                <a:gd name="connsiteX35" fmla="*/ 1333500 w 2171700"/>
                <a:gd name="connsiteY35" fmla="*/ 6588939 h 7255689"/>
                <a:gd name="connsiteX36" fmla="*/ 1314450 w 2171700"/>
                <a:gd name="connsiteY36" fmla="*/ 6741339 h 7255689"/>
                <a:gd name="connsiteX37" fmla="*/ 1323975 w 2171700"/>
                <a:gd name="connsiteY37" fmla="*/ 6865164 h 7255689"/>
                <a:gd name="connsiteX38" fmla="*/ 1304925 w 2171700"/>
                <a:gd name="connsiteY38" fmla="*/ 7017564 h 7255689"/>
                <a:gd name="connsiteX39" fmla="*/ 1704975 w 2171700"/>
                <a:gd name="connsiteY39" fmla="*/ 7217589 h 7255689"/>
                <a:gd name="connsiteX40" fmla="*/ 2152650 w 2171700"/>
                <a:gd name="connsiteY40" fmla="*/ 7217589 h 7255689"/>
                <a:gd name="connsiteX41" fmla="*/ 2171700 w 2171700"/>
                <a:gd name="connsiteY41" fmla="*/ 7074714 h 7255689"/>
                <a:gd name="connsiteX42" fmla="*/ 1676400 w 2171700"/>
                <a:gd name="connsiteY42" fmla="*/ 6569889 h 7255689"/>
                <a:gd name="connsiteX43" fmla="*/ 1685925 w 2171700"/>
                <a:gd name="connsiteY43" fmla="*/ 6465114 h 7255689"/>
                <a:gd name="connsiteX44" fmla="*/ 1657350 w 2171700"/>
                <a:gd name="connsiteY44" fmla="*/ 6255564 h 7255689"/>
                <a:gd name="connsiteX45" fmla="*/ 1704975 w 2171700"/>
                <a:gd name="connsiteY45" fmla="*/ 5979339 h 7255689"/>
                <a:gd name="connsiteX46" fmla="*/ 1762125 w 2171700"/>
                <a:gd name="connsiteY46" fmla="*/ 5426889 h 7255689"/>
                <a:gd name="connsiteX47" fmla="*/ 1771650 w 2171700"/>
                <a:gd name="connsiteY47" fmla="*/ 5360214 h 7255689"/>
                <a:gd name="connsiteX48" fmla="*/ 1866900 w 2171700"/>
                <a:gd name="connsiteY48" fmla="*/ 5103039 h 7255689"/>
                <a:gd name="connsiteX49" fmla="*/ 1885950 w 2171700"/>
                <a:gd name="connsiteY49" fmla="*/ 4579164 h 7255689"/>
                <a:gd name="connsiteX50" fmla="*/ 1895475 w 2171700"/>
                <a:gd name="connsiteY50" fmla="*/ 4179114 h 7255689"/>
                <a:gd name="connsiteX51" fmla="*/ 1866900 w 2171700"/>
                <a:gd name="connsiteY51" fmla="*/ 3636189 h 7255689"/>
                <a:gd name="connsiteX52" fmla="*/ 2076450 w 2171700"/>
                <a:gd name="connsiteY52" fmla="*/ 2702739 h 7255689"/>
                <a:gd name="connsiteX53" fmla="*/ 2085975 w 2171700"/>
                <a:gd name="connsiteY53" fmla="*/ 2436039 h 7255689"/>
                <a:gd name="connsiteX54" fmla="*/ 1981200 w 2171700"/>
                <a:gd name="connsiteY54" fmla="*/ 1864539 h 7255689"/>
                <a:gd name="connsiteX55" fmla="*/ 1933575 w 2171700"/>
                <a:gd name="connsiteY55" fmla="*/ 1702614 h 7255689"/>
                <a:gd name="connsiteX56" fmla="*/ 1933575 w 2171700"/>
                <a:gd name="connsiteY56" fmla="*/ 1426389 h 7255689"/>
                <a:gd name="connsiteX57" fmla="*/ 1885950 w 2171700"/>
                <a:gd name="connsiteY57" fmla="*/ 1264464 h 7255689"/>
                <a:gd name="connsiteX58" fmla="*/ 1419225 w 2171700"/>
                <a:gd name="connsiteY58" fmla="*/ 1169214 h 7255689"/>
                <a:gd name="connsiteX59" fmla="*/ 1257300 w 2171700"/>
                <a:gd name="connsiteY59" fmla="*/ 1016814 h 7255689"/>
                <a:gd name="connsiteX60" fmla="*/ 1333500 w 2171700"/>
                <a:gd name="connsiteY60" fmla="*/ 864414 h 7255689"/>
                <a:gd name="connsiteX61" fmla="*/ 1447800 w 2171700"/>
                <a:gd name="connsiteY61" fmla="*/ 397689 h 7255689"/>
                <a:gd name="connsiteX62" fmla="*/ 1400175 w 2171700"/>
                <a:gd name="connsiteY62" fmla="*/ 140514 h 7255689"/>
                <a:gd name="connsiteX63" fmla="*/ 1078068 w 2171700"/>
                <a:gd name="connsiteY63" fmla="*/ 193 h 7255689"/>
                <a:gd name="connsiteX0" fmla="*/ 1078068 w 2171700"/>
                <a:gd name="connsiteY0" fmla="*/ 175 h 7255671"/>
                <a:gd name="connsiteX1" fmla="*/ 809625 w 2171700"/>
                <a:gd name="connsiteY1" fmla="*/ 121446 h 7255671"/>
                <a:gd name="connsiteX2" fmla="*/ 685800 w 2171700"/>
                <a:gd name="connsiteY2" fmla="*/ 302421 h 7255671"/>
                <a:gd name="connsiteX3" fmla="*/ 704850 w 2171700"/>
                <a:gd name="connsiteY3" fmla="*/ 626271 h 7255671"/>
                <a:gd name="connsiteX4" fmla="*/ 838200 w 2171700"/>
                <a:gd name="connsiteY4" fmla="*/ 902496 h 7255671"/>
                <a:gd name="connsiteX5" fmla="*/ 742950 w 2171700"/>
                <a:gd name="connsiteY5" fmla="*/ 1016796 h 7255671"/>
                <a:gd name="connsiteX6" fmla="*/ 133350 w 2171700"/>
                <a:gd name="connsiteY6" fmla="*/ 1226346 h 7255671"/>
                <a:gd name="connsiteX7" fmla="*/ 0 w 2171700"/>
                <a:gd name="connsiteY7" fmla="*/ 2216946 h 7255671"/>
                <a:gd name="connsiteX8" fmla="*/ 333375 w 2171700"/>
                <a:gd name="connsiteY8" fmla="*/ 3112296 h 7255671"/>
                <a:gd name="connsiteX9" fmla="*/ 247650 w 2171700"/>
                <a:gd name="connsiteY9" fmla="*/ 3845721 h 7255671"/>
                <a:gd name="connsiteX10" fmla="*/ 371475 w 2171700"/>
                <a:gd name="connsiteY10" fmla="*/ 4064796 h 7255671"/>
                <a:gd name="connsiteX11" fmla="*/ 495300 w 2171700"/>
                <a:gd name="connsiteY11" fmla="*/ 4283871 h 7255671"/>
                <a:gd name="connsiteX12" fmla="*/ 476250 w 2171700"/>
                <a:gd name="connsiteY12" fmla="*/ 4741071 h 7255671"/>
                <a:gd name="connsiteX13" fmla="*/ 476250 w 2171700"/>
                <a:gd name="connsiteY13" fmla="*/ 5103021 h 7255671"/>
                <a:gd name="connsiteX14" fmla="*/ 371475 w 2171700"/>
                <a:gd name="connsiteY14" fmla="*/ 6150771 h 7255671"/>
                <a:gd name="connsiteX15" fmla="*/ 371475 w 2171700"/>
                <a:gd name="connsiteY15" fmla="*/ 6627021 h 7255671"/>
                <a:gd name="connsiteX16" fmla="*/ 400050 w 2171700"/>
                <a:gd name="connsiteY16" fmla="*/ 6827046 h 7255671"/>
                <a:gd name="connsiteX17" fmla="*/ 323850 w 2171700"/>
                <a:gd name="connsiteY17" fmla="*/ 7008021 h 7255671"/>
                <a:gd name="connsiteX18" fmla="*/ 533400 w 2171700"/>
                <a:gd name="connsiteY18" fmla="*/ 7255671 h 7255671"/>
                <a:gd name="connsiteX19" fmla="*/ 952500 w 2171700"/>
                <a:gd name="connsiteY19" fmla="*/ 7246146 h 7255671"/>
                <a:gd name="connsiteX20" fmla="*/ 733425 w 2171700"/>
                <a:gd name="connsiteY20" fmla="*/ 6827046 h 7255671"/>
                <a:gd name="connsiteX21" fmla="*/ 790575 w 2171700"/>
                <a:gd name="connsiteY21" fmla="*/ 6579396 h 7255671"/>
                <a:gd name="connsiteX22" fmla="*/ 762000 w 2171700"/>
                <a:gd name="connsiteY22" fmla="*/ 6255546 h 7255671"/>
                <a:gd name="connsiteX23" fmla="*/ 885825 w 2171700"/>
                <a:gd name="connsiteY23" fmla="*/ 5417346 h 7255671"/>
                <a:gd name="connsiteX24" fmla="*/ 866775 w 2171700"/>
                <a:gd name="connsiteY24" fmla="*/ 5331621 h 7255671"/>
                <a:gd name="connsiteX25" fmla="*/ 971550 w 2171700"/>
                <a:gd name="connsiteY25" fmla="*/ 5217321 h 7255671"/>
                <a:gd name="connsiteX26" fmla="*/ 962025 w 2171700"/>
                <a:gd name="connsiteY26" fmla="*/ 5074446 h 7255671"/>
                <a:gd name="connsiteX27" fmla="*/ 1104900 w 2171700"/>
                <a:gd name="connsiteY27" fmla="*/ 4531521 h 7255671"/>
                <a:gd name="connsiteX28" fmla="*/ 1123950 w 2171700"/>
                <a:gd name="connsiteY28" fmla="*/ 4398171 h 7255671"/>
                <a:gd name="connsiteX29" fmla="*/ 1276350 w 2171700"/>
                <a:gd name="connsiteY29" fmla="*/ 4655346 h 7255671"/>
                <a:gd name="connsiteX30" fmla="*/ 1352550 w 2171700"/>
                <a:gd name="connsiteY30" fmla="*/ 4931571 h 7255671"/>
                <a:gd name="connsiteX31" fmla="*/ 1333500 w 2171700"/>
                <a:gd name="connsiteY31" fmla="*/ 5074446 h 7255671"/>
                <a:gd name="connsiteX32" fmla="*/ 1371600 w 2171700"/>
                <a:gd name="connsiteY32" fmla="*/ 5083971 h 7255671"/>
                <a:gd name="connsiteX33" fmla="*/ 1247775 w 2171700"/>
                <a:gd name="connsiteY33" fmla="*/ 5522121 h 7255671"/>
                <a:gd name="connsiteX34" fmla="*/ 1257300 w 2171700"/>
                <a:gd name="connsiteY34" fmla="*/ 6474621 h 7255671"/>
                <a:gd name="connsiteX35" fmla="*/ 1333500 w 2171700"/>
                <a:gd name="connsiteY35" fmla="*/ 6588921 h 7255671"/>
                <a:gd name="connsiteX36" fmla="*/ 1314450 w 2171700"/>
                <a:gd name="connsiteY36" fmla="*/ 6741321 h 7255671"/>
                <a:gd name="connsiteX37" fmla="*/ 1323975 w 2171700"/>
                <a:gd name="connsiteY37" fmla="*/ 6865146 h 7255671"/>
                <a:gd name="connsiteX38" fmla="*/ 1304925 w 2171700"/>
                <a:gd name="connsiteY38" fmla="*/ 7017546 h 7255671"/>
                <a:gd name="connsiteX39" fmla="*/ 1704975 w 2171700"/>
                <a:gd name="connsiteY39" fmla="*/ 7217571 h 7255671"/>
                <a:gd name="connsiteX40" fmla="*/ 2152650 w 2171700"/>
                <a:gd name="connsiteY40" fmla="*/ 7217571 h 7255671"/>
                <a:gd name="connsiteX41" fmla="*/ 2171700 w 2171700"/>
                <a:gd name="connsiteY41" fmla="*/ 7074696 h 7255671"/>
                <a:gd name="connsiteX42" fmla="*/ 1676400 w 2171700"/>
                <a:gd name="connsiteY42" fmla="*/ 6569871 h 7255671"/>
                <a:gd name="connsiteX43" fmla="*/ 1685925 w 2171700"/>
                <a:gd name="connsiteY43" fmla="*/ 6465096 h 7255671"/>
                <a:gd name="connsiteX44" fmla="*/ 1657350 w 2171700"/>
                <a:gd name="connsiteY44" fmla="*/ 6255546 h 7255671"/>
                <a:gd name="connsiteX45" fmla="*/ 1704975 w 2171700"/>
                <a:gd name="connsiteY45" fmla="*/ 5979321 h 7255671"/>
                <a:gd name="connsiteX46" fmla="*/ 1762125 w 2171700"/>
                <a:gd name="connsiteY46" fmla="*/ 5426871 h 7255671"/>
                <a:gd name="connsiteX47" fmla="*/ 1771650 w 2171700"/>
                <a:gd name="connsiteY47" fmla="*/ 5360196 h 7255671"/>
                <a:gd name="connsiteX48" fmla="*/ 1866900 w 2171700"/>
                <a:gd name="connsiteY48" fmla="*/ 5103021 h 7255671"/>
                <a:gd name="connsiteX49" fmla="*/ 1885950 w 2171700"/>
                <a:gd name="connsiteY49" fmla="*/ 4579146 h 7255671"/>
                <a:gd name="connsiteX50" fmla="*/ 1895475 w 2171700"/>
                <a:gd name="connsiteY50" fmla="*/ 4179096 h 7255671"/>
                <a:gd name="connsiteX51" fmla="*/ 1866900 w 2171700"/>
                <a:gd name="connsiteY51" fmla="*/ 3636171 h 7255671"/>
                <a:gd name="connsiteX52" fmla="*/ 2076450 w 2171700"/>
                <a:gd name="connsiteY52" fmla="*/ 2702721 h 7255671"/>
                <a:gd name="connsiteX53" fmla="*/ 2085975 w 2171700"/>
                <a:gd name="connsiteY53" fmla="*/ 2436021 h 7255671"/>
                <a:gd name="connsiteX54" fmla="*/ 1981200 w 2171700"/>
                <a:gd name="connsiteY54" fmla="*/ 1864521 h 7255671"/>
                <a:gd name="connsiteX55" fmla="*/ 1933575 w 2171700"/>
                <a:gd name="connsiteY55" fmla="*/ 1702596 h 7255671"/>
                <a:gd name="connsiteX56" fmla="*/ 1933575 w 2171700"/>
                <a:gd name="connsiteY56" fmla="*/ 1426371 h 7255671"/>
                <a:gd name="connsiteX57" fmla="*/ 1885950 w 2171700"/>
                <a:gd name="connsiteY57" fmla="*/ 1264446 h 7255671"/>
                <a:gd name="connsiteX58" fmla="*/ 1419225 w 2171700"/>
                <a:gd name="connsiteY58" fmla="*/ 1169196 h 7255671"/>
                <a:gd name="connsiteX59" fmla="*/ 1257300 w 2171700"/>
                <a:gd name="connsiteY59" fmla="*/ 1016796 h 7255671"/>
                <a:gd name="connsiteX60" fmla="*/ 1333500 w 2171700"/>
                <a:gd name="connsiteY60" fmla="*/ 864396 h 7255671"/>
                <a:gd name="connsiteX61" fmla="*/ 1447800 w 2171700"/>
                <a:gd name="connsiteY61" fmla="*/ 397671 h 7255671"/>
                <a:gd name="connsiteX62" fmla="*/ 1339600 w 2171700"/>
                <a:gd name="connsiteY62" fmla="*/ 152034 h 7255671"/>
                <a:gd name="connsiteX63" fmla="*/ 1078068 w 2171700"/>
                <a:gd name="connsiteY63" fmla="*/ 175 h 7255671"/>
                <a:gd name="connsiteX0" fmla="*/ 1078068 w 2171700"/>
                <a:gd name="connsiteY0" fmla="*/ 224 h 7255720"/>
                <a:gd name="connsiteX1" fmla="*/ 809625 w 2171700"/>
                <a:gd name="connsiteY1" fmla="*/ 121495 h 7255720"/>
                <a:gd name="connsiteX2" fmla="*/ 685800 w 2171700"/>
                <a:gd name="connsiteY2" fmla="*/ 302470 h 7255720"/>
                <a:gd name="connsiteX3" fmla="*/ 704850 w 2171700"/>
                <a:gd name="connsiteY3" fmla="*/ 626320 h 7255720"/>
                <a:gd name="connsiteX4" fmla="*/ 838200 w 2171700"/>
                <a:gd name="connsiteY4" fmla="*/ 902545 h 7255720"/>
                <a:gd name="connsiteX5" fmla="*/ 742950 w 2171700"/>
                <a:gd name="connsiteY5" fmla="*/ 1016845 h 7255720"/>
                <a:gd name="connsiteX6" fmla="*/ 133350 w 2171700"/>
                <a:gd name="connsiteY6" fmla="*/ 1226395 h 7255720"/>
                <a:gd name="connsiteX7" fmla="*/ 0 w 2171700"/>
                <a:gd name="connsiteY7" fmla="*/ 2216995 h 7255720"/>
                <a:gd name="connsiteX8" fmla="*/ 333375 w 2171700"/>
                <a:gd name="connsiteY8" fmla="*/ 3112345 h 7255720"/>
                <a:gd name="connsiteX9" fmla="*/ 247650 w 2171700"/>
                <a:gd name="connsiteY9" fmla="*/ 3845770 h 7255720"/>
                <a:gd name="connsiteX10" fmla="*/ 371475 w 2171700"/>
                <a:gd name="connsiteY10" fmla="*/ 4064845 h 7255720"/>
                <a:gd name="connsiteX11" fmla="*/ 495300 w 2171700"/>
                <a:gd name="connsiteY11" fmla="*/ 4283920 h 7255720"/>
                <a:gd name="connsiteX12" fmla="*/ 476250 w 2171700"/>
                <a:gd name="connsiteY12" fmla="*/ 4741120 h 7255720"/>
                <a:gd name="connsiteX13" fmla="*/ 476250 w 2171700"/>
                <a:gd name="connsiteY13" fmla="*/ 5103070 h 7255720"/>
                <a:gd name="connsiteX14" fmla="*/ 371475 w 2171700"/>
                <a:gd name="connsiteY14" fmla="*/ 6150820 h 7255720"/>
                <a:gd name="connsiteX15" fmla="*/ 371475 w 2171700"/>
                <a:gd name="connsiteY15" fmla="*/ 6627070 h 7255720"/>
                <a:gd name="connsiteX16" fmla="*/ 400050 w 2171700"/>
                <a:gd name="connsiteY16" fmla="*/ 6827095 h 7255720"/>
                <a:gd name="connsiteX17" fmla="*/ 323850 w 2171700"/>
                <a:gd name="connsiteY17" fmla="*/ 7008070 h 7255720"/>
                <a:gd name="connsiteX18" fmla="*/ 533400 w 2171700"/>
                <a:gd name="connsiteY18" fmla="*/ 7255720 h 7255720"/>
                <a:gd name="connsiteX19" fmla="*/ 952500 w 2171700"/>
                <a:gd name="connsiteY19" fmla="*/ 7246195 h 7255720"/>
                <a:gd name="connsiteX20" fmla="*/ 733425 w 2171700"/>
                <a:gd name="connsiteY20" fmla="*/ 6827095 h 7255720"/>
                <a:gd name="connsiteX21" fmla="*/ 790575 w 2171700"/>
                <a:gd name="connsiteY21" fmla="*/ 6579445 h 7255720"/>
                <a:gd name="connsiteX22" fmla="*/ 762000 w 2171700"/>
                <a:gd name="connsiteY22" fmla="*/ 6255595 h 7255720"/>
                <a:gd name="connsiteX23" fmla="*/ 885825 w 2171700"/>
                <a:gd name="connsiteY23" fmla="*/ 5417395 h 7255720"/>
                <a:gd name="connsiteX24" fmla="*/ 866775 w 2171700"/>
                <a:gd name="connsiteY24" fmla="*/ 5331670 h 7255720"/>
                <a:gd name="connsiteX25" fmla="*/ 971550 w 2171700"/>
                <a:gd name="connsiteY25" fmla="*/ 5217370 h 7255720"/>
                <a:gd name="connsiteX26" fmla="*/ 962025 w 2171700"/>
                <a:gd name="connsiteY26" fmla="*/ 5074495 h 7255720"/>
                <a:gd name="connsiteX27" fmla="*/ 1104900 w 2171700"/>
                <a:gd name="connsiteY27" fmla="*/ 4531570 h 7255720"/>
                <a:gd name="connsiteX28" fmla="*/ 1123950 w 2171700"/>
                <a:gd name="connsiteY28" fmla="*/ 4398220 h 7255720"/>
                <a:gd name="connsiteX29" fmla="*/ 1276350 w 2171700"/>
                <a:gd name="connsiteY29" fmla="*/ 4655395 h 7255720"/>
                <a:gd name="connsiteX30" fmla="*/ 1352550 w 2171700"/>
                <a:gd name="connsiteY30" fmla="*/ 4931620 h 7255720"/>
                <a:gd name="connsiteX31" fmla="*/ 1333500 w 2171700"/>
                <a:gd name="connsiteY31" fmla="*/ 5074495 h 7255720"/>
                <a:gd name="connsiteX32" fmla="*/ 1371600 w 2171700"/>
                <a:gd name="connsiteY32" fmla="*/ 5084020 h 7255720"/>
                <a:gd name="connsiteX33" fmla="*/ 1247775 w 2171700"/>
                <a:gd name="connsiteY33" fmla="*/ 5522170 h 7255720"/>
                <a:gd name="connsiteX34" fmla="*/ 1257300 w 2171700"/>
                <a:gd name="connsiteY34" fmla="*/ 6474670 h 7255720"/>
                <a:gd name="connsiteX35" fmla="*/ 1333500 w 2171700"/>
                <a:gd name="connsiteY35" fmla="*/ 6588970 h 7255720"/>
                <a:gd name="connsiteX36" fmla="*/ 1314450 w 2171700"/>
                <a:gd name="connsiteY36" fmla="*/ 6741370 h 7255720"/>
                <a:gd name="connsiteX37" fmla="*/ 1323975 w 2171700"/>
                <a:gd name="connsiteY37" fmla="*/ 6865195 h 7255720"/>
                <a:gd name="connsiteX38" fmla="*/ 1304925 w 2171700"/>
                <a:gd name="connsiteY38" fmla="*/ 7017595 h 7255720"/>
                <a:gd name="connsiteX39" fmla="*/ 1704975 w 2171700"/>
                <a:gd name="connsiteY39" fmla="*/ 7217620 h 7255720"/>
                <a:gd name="connsiteX40" fmla="*/ 2152650 w 2171700"/>
                <a:gd name="connsiteY40" fmla="*/ 7217620 h 7255720"/>
                <a:gd name="connsiteX41" fmla="*/ 2171700 w 2171700"/>
                <a:gd name="connsiteY41" fmla="*/ 7074745 h 7255720"/>
                <a:gd name="connsiteX42" fmla="*/ 1676400 w 2171700"/>
                <a:gd name="connsiteY42" fmla="*/ 6569920 h 7255720"/>
                <a:gd name="connsiteX43" fmla="*/ 1685925 w 2171700"/>
                <a:gd name="connsiteY43" fmla="*/ 6465145 h 7255720"/>
                <a:gd name="connsiteX44" fmla="*/ 1657350 w 2171700"/>
                <a:gd name="connsiteY44" fmla="*/ 6255595 h 7255720"/>
                <a:gd name="connsiteX45" fmla="*/ 1704975 w 2171700"/>
                <a:gd name="connsiteY45" fmla="*/ 5979370 h 7255720"/>
                <a:gd name="connsiteX46" fmla="*/ 1762125 w 2171700"/>
                <a:gd name="connsiteY46" fmla="*/ 5426920 h 7255720"/>
                <a:gd name="connsiteX47" fmla="*/ 1771650 w 2171700"/>
                <a:gd name="connsiteY47" fmla="*/ 5360245 h 7255720"/>
                <a:gd name="connsiteX48" fmla="*/ 1866900 w 2171700"/>
                <a:gd name="connsiteY48" fmla="*/ 5103070 h 7255720"/>
                <a:gd name="connsiteX49" fmla="*/ 1885950 w 2171700"/>
                <a:gd name="connsiteY49" fmla="*/ 4579195 h 7255720"/>
                <a:gd name="connsiteX50" fmla="*/ 1895475 w 2171700"/>
                <a:gd name="connsiteY50" fmla="*/ 4179145 h 7255720"/>
                <a:gd name="connsiteX51" fmla="*/ 1866900 w 2171700"/>
                <a:gd name="connsiteY51" fmla="*/ 3636220 h 7255720"/>
                <a:gd name="connsiteX52" fmla="*/ 2076450 w 2171700"/>
                <a:gd name="connsiteY52" fmla="*/ 2702770 h 7255720"/>
                <a:gd name="connsiteX53" fmla="*/ 2085975 w 2171700"/>
                <a:gd name="connsiteY53" fmla="*/ 2436070 h 7255720"/>
                <a:gd name="connsiteX54" fmla="*/ 1981200 w 2171700"/>
                <a:gd name="connsiteY54" fmla="*/ 1864570 h 7255720"/>
                <a:gd name="connsiteX55" fmla="*/ 1933575 w 2171700"/>
                <a:gd name="connsiteY55" fmla="*/ 1702645 h 7255720"/>
                <a:gd name="connsiteX56" fmla="*/ 1933575 w 2171700"/>
                <a:gd name="connsiteY56" fmla="*/ 1426420 h 7255720"/>
                <a:gd name="connsiteX57" fmla="*/ 1885950 w 2171700"/>
                <a:gd name="connsiteY57" fmla="*/ 1264495 h 7255720"/>
                <a:gd name="connsiteX58" fmla="*/ 1419225 w 2171700"/>
                <a:gd name="connsiteY58" fmla="*/ 1169245 h 7255720"/>
                <a:gd name="connsiteX59" fmla="*/ 1257300 w 2171700"/>
                <a:gd name="connsiteY59" fmla="*/ 1016845 h 7255720"/>
                <a:gd name="connsiteX60" fmla="*/ 1333500 w 2171700"/>
                <a:gd name="connsiteY60" fmla="*/ 864445 h 7255720"/>
                <a:gd name="connsiteX61" fmla="*/ 1447800 w 2171700"/>
                <a:gd name="connsiteY61" fmla="*/ 397720 h 7255720"/>
                <a:gd name="connsiteX62" fmla="*/ 1339600 w 2171700"/>
                <a:gd name="connsiteY62" fmla="*/ 152083 h 7255720"/>
                <a:gd name="connsiteX63" fmla="*/ 1078068 w 2171700"/>
                <a:gd name="connsiteY63" fmla="*/ 224 h 7255720"/>
                <a:gd name="connsiteX0" fmla="*/ 1063645 w 2171700"/>
                <a:gd name="connsiteY0" fmla="*/ 241 h 7249968"/>
                <a:gd name="connsiteX1" fmla="*/ 809625 w 2171700"/>
                <a:gd name="connsiteY1" fmla="*/ 115743 h 7249968"/>
                <a:gd name="connsiteX2" fmla="*/ 685800 w 2171700"/>
                <a:gd name="connsiteY2" fmla="*/ 296718 h 7249968"/>
                <a:gd name="connsiteX3" fmla="*/ 704850 w 2171700"/>
                <a:gd name="connsiteY3" fmla="*/ 620568 h 7249968"/>
                <a:gd name="connsiteX4" fmla="*/ 838200 w 2171700"/>
                <a:gd name="connsiteY4" fmla="*/ 896793 h 7249968"/>
                <a:gd name="connsiteX5" fmla="*/ 742950 w 2171700"/>
                <a:gd name="connsiteY5" fmla="*/ 1011093 h 7249968"/>
                <a:gd name="connsiteX6" fmla="*/ 133350 w 2171700"/>
                <a:gd name="connsiteY6" fmla="*/ 1220643 h 7249968"/>
                <a:gd name="connsiteX7" fmla="*/ 0 w 2171700"/>
                <a:gd name="connsiteY7" fmla="*/ 2211243 h 7249968"/>
                <a:gd name="connsiteX8" fmla="*/ 333375 w 2171700"/>
                <a:gd name="connsiteY8" fmla="*/ 3106593 h 7249968"/>
                <a:gd name="connsiteX9" fmla="*/ 247650 w 2171700"/>
                <a:gd name="connsiteY9" fmla="*/ 3840018 h 7249968"/>
                <a:gd name="connsiteX10" fmla="*/ 371475 w 2171700"/>
                <a:gd name="connsiteY10" fmla="*/ 4059093 h 7249968"/>
                <a:gd name="connsiteX11" fmla="*/ 495300 w 2171700"/>
                <a:gd name="connsiteY11" fmla="*/ 4278168 h 7249968"/>
                <a:gd name="connsiteX12" fmla="*/ 476250 w 2171700"/>
                <a:gd name="connsiteY12" fmla="*/ 4735368 h 7249968"/>
                <a:gd name="connsiteX13" fmla="*/ 476250 w 2171700"/>
                <a:gd name="connsiteY13" fmla="*/ 5097318 h 7249968"/>
                <a:gd name="connsiteX14" fmla="*/ 371475 w 2171700"/>
                <a:gd name="connsiteY14" fmla="*/ 6145068 h 7249968"/>
                <a:gd name="connsiteX15" fmla="*/ 371475 w 2171700"/>
                <a:gd name="connsiteY15" fmla="*/ 6621318 h 7249968"/>
                <a:gd name="connsiteX16" fmla="*/ 400050 w 2171700"/>
                <a:gd name="connsiteY16" fmla="*/ 6821343 h 7249968"/>
                <a:gd name="connsiteX17" fmla="*/ 323850 w 2171700"/>
                <a:gd name="connsiteY17" fmla="*/ 7002318 h 7249968"/>
                <a:gd name="connsiteX18" fmla="*/ 533400 w 2171700"/>
                <a:gd name="connsiteY18" fmla="*/ 7249968 h 7249968"/>
                <a:gd name="connsiteX19" fmla="*/ 952500 w 2171700"/>
                <a:gd name="connsiteY19" fmla="*/ 7240443 h 7249968"/>
                <a:gd name="connsiteX20" fmla="*/ 733425 w 2171700"/>
                <a:gd name="connsiteY20" fmla="*/ 6821343 h 7249968"/>
                <a:gd name="connsiteX21" fmla="*/ 790575 w 2171700"/>
                <a:gd name="connsiteY21" fmla="*/ 6573693 h 7249968"/>
                <a:gd name="connsiteX22" fmla="*/ 762000 w 2171700"/>
                <a:gd name="connsiteY22" fmla="*/ 6249843 h 7249968"/>
                <a:gd name="connsiteX23" fmla="*/ 885825 w 2171700"/>
                <a:gd name="connsiteY23" fmla="*/ 5411643 h 7249968"/>
                <a:gd name="connsiteX24" fmla="*/ 866775 w 2171700"/>
                <a:gd name="connsiteY24" fmla="*/ 5325918 h 7249968"/>
                <a:gd name="connsiteX25" fmla="*/ 971550 w 2171700"/>
                <a:gd name="connsiteY25" fmla="*/ 5211618 h 7249968"/>
                <a:gd name="connsiteX26" fmla="*/ 962025 w 2171700"/>
                <a:gd name="connsiteY26" fmla="*/ 5068743 h 7249968"/>
                <a:gd name="connsiteX27" fmla="*/ 1104900 w 2171700"/>
                <a:gd name="connsiteY27" fmla="*/ 4525818 h 7249968"/>
                <a:gd name="connsiteX28" fmla="*/ 1123950 w 2171700"/>
                <a:gd name="connsiteY28" fmla="*/ 4392468 h 7249968"/>
                <a:gd name="connsiteX29" fmla="*/ 1276350 w 2171700"/>
                <a:gd name="connsiteY29" fmla="*/ 4649643 h 7249968"/>
                <a:gd name="connsiteX30" fmla="*/ 1352550 w 2171700"/>
                <a:gd name="connsiteY30" fmla="*/ 4925868 h 7249968"/>
                <a:gd name="connsiteX31" fmla="*/ 1333500 w 2171700"/>
                <a:gd name="connsiteY31" fmla="*/ 5068743 h 7249968"/>
                <a:gd name="connsiteX32" fmla="*/ 1371600 w 2171700"/>
                <a:gd name="connsiteY32" fmla="*/ 5078268 h 7249968"/>
                <a:gd name="connsiteX33" fmla="*/ 1247775 w 2171700"/>
                <a:gd name="connsiteY33" fmla="*/ 5516418 h 7249968"/>
                <a:gd name="connsiteX34" fmla="*/ 1257300 w 2171700"/>
                <a:gd name="connsiteY34" fmla="*/ 6468918 h 7249968"/>
                <a:gd name="connsiteX35" fmla="*/ 1333500 w 2171700"/>
                <a:gd name="connsiteY35" fmla="*/ 6583218 h 7249968"/>
                <a:gd name="connsiteX36" fmla="*/ 1314450 w 2171700"/>
                <a:gd name="connsiteY36" fmla="*/ 6735618 h 7249968"/>
                <a:gd name="connsiteX37" fmla="*/ 1323975 w 2171700"/>
                <a:gd name="connsiteY37" fmla="*/ 6859443 h 7249968"/>
                <a:gd name="connsiteX38" fmla="*/ 1304925 w 2171700"/>
                <a:gd name="connsiteY38" fmla="*/ 7011843 h 7249968"/>
                <a:gd name="connsiteX39" fmla="*/ 1704975 w 2171700"/>
                <a:gd name="connsiteY39" fmla="*/ 7211868 h 7249968"/>
                <a:gd name="connsiteX40" fmla="*/ 2152650 w 2171700"/>
                <a:gd name="connsiteY40" fmla="*/ 7211868 h 7249968"/>
                <a:gd name="connsiteX41" fmla="*/ 2171700 w 2171700"/>
                <a:gd name="connsiteY41" fmla="*/ 7068993 h 7249968"/>
                <a:gd name="connsiteX42" fmla="*/ 1676400 w 2171700"/>
                <a:gd name="connsiteY42" fmla="*/ 6564168 h 7249968"/>
                <a:gd name="connsiteX43" fmla="*/ 1685925 w 2171700"/>
                <a:gd name="connsiteY43" fmla="*/ 6459393 h 7249968"/>
                <a:gd name="connsiteX44" fmla="*/ 1657350 w 2171700"/>
                <a:gd name="connsiteY44" fmla="*/ 6249843 h 7249968"/>
                <a:gd name="connsiteX45" fmla="*/ 1704975 w 2171700"/>
                <a:gd name="connsiteY45" fmla="*/ 5973618 h 7249968"/>
                <a:gd name="connsiteX46" fmla="*/ 1762125 w 2171700"/>
                <a:gd name="connsiteY46" fmla="*/ 5421168 h 7249968"/>
                <a:gd name="connsiteX47" fmla="*/ 1771650 w 2171700"/>
                <a:gd name="connsiteY47" fmla="*/ 5354493 h 7249968"/>
                <a:gd name="connsiteX48" fmla="*/ 1866900 w 2171700"/>
                <a:gd name="connsiteY48" fmla="*/ 5097318 h 7249968"/>
                <a:gd name="connsiteX49" fmla="*/ 1885950 w 2171700"/>
                <a:gd name="connsiteY49" fmla="*/ 4573443 h 7249968"/>
                <a:gd name="connsiteX50" fmla="*/ 1895475 w 2171700"/>
                <a:gd name="connsiteY50" fmla="*/ 4173393 h 7249968"/>
                <a:gd name="connsiteX51" fmla="*/ 1866900 w 2171700"/>
                <a:gd name="connsiteY51" fmla="*/ 3630468 h 7249968"/>
                <a:gd name="connsiteX52" fmla="*/ 2076450 w 2171700"/>
                <a:gd name="connsiteY52" fmla="*/ 2697018 h 7249968"/>
                <a:gd name="connsiteX53" fmla="*/ 2085975 w 2171700"/>
                <a:gd name="connsiteY53" fmla="*/ 2430318 h 7249968"/>
                <a:gd name="connsiteX54" fmla="*/ 1981200 w 2171700"/>
                <a:gd name="connsiteY54" fmla="*/ 1858818 h 7249968"/>
                <a:gd name="connsiteX55" fmla="*/ 1933575 w 2171700"/>
                <a:gd name="connsiteY55" fmla="*/ 1696893 h 7249968"/>
                <a:gd name="connsiteX56" fmla="*/ 1933575 w 2171700"/>
                <a:gd name="connsiteY56" fmla="*/ 1420668 h 7249968"/>
                <a:gd name="connsiteX57" fmla="*/ 1885950 w 2171700"/>
                <a:gd name="connsiteY57" fmla="*/ 1258743 h 7249968"/>
                <a:gd name="connsiteX58" fmla="*/ 1419225 w 2171700"/>
                <a:gd name="connsiteY58" fmla="*/ 1163493 h 7249968"/>
                <a:gd name="connsiteX59" fmla="*/ 1257300 w 2171700"/>
                <a:gd name="connsiteY59" fmla="*/ 1011093 h 7249968"/>
                <a:gd name="connsiteX60" fmla="*/ 1333500 w 2171700"/>
                <a:gd name="connsiteY60" fmla="*/ 858693 h 7249968"/>
                <a:gd name="connsiteX61" fmla="*/ 1447800 w 2171700"/>
                <a:gd name="connsiteY61" fmla="*/ 391968 h 7249968"/>
                <a:gd name="connsiteX62" fmla="*/ 1339600 w 2171700"/>
                <a:gd name="connsiteY62" fmla="*/ 146331 h 7249968"/>
                <a:gd name="connsiteX63" fmla="*/ 1063645 w 2171700"/>
                <a:gd name="connsiteY63" fmla="*/ 241 h 7249968"/>
                <a:gd name="connsiteX0" fmla="*/ 1063645 w 2171700"/>
                <a:gd name="connsiteY0" fmla="*/ 550 h 7250277"/>
                <a:gd name="connsiteX1" fmla="*/ 809625 w 2171700"/>
                <a:gd name="connsiteY1" fmla="*/ 116052 h 7250277"/>
                <a:gd name="connsiteX2" fmla="*/ 685800 w 2171700"/>
                <a:gd name="connsiteY2" fmla="*/ 297027 h 7250277"/>
                <a:gd name="connsiteX3" fmla="*/ 704850 w 2171700"/>
                <a:gd name="connsiteY3" fmla="*/ 620877 h 7250277"/>
                <a:gd name="connsiteX4" fmla="*/ 838200 w 2171700"/>
                <a:gd name="connsiteY4" fmla="*/ 897102 h 7250277"/>
                <a:gd name="connsiteX5" fmla="*/ 742950 w 2171700"/>
                <a:gd name="connsiteY5" fmla="*/ 1011402 h 7250277"/>
                <a:gd name="connsiteX6" fmla="*/ 133350 w 2171700"/>
                <a:gd name="connsiteY6" fmla="*/ 1220952 h 7250277"/>
                <a:gd name="connsiteX7" fmla="*/ 0 w 2171700"/>
                <a:gd name="connsiteY7" fmla="*/ 2211552 h 7250277"/>
                <a:gd name="connsiteX8" fmla="*/ 333375 w 2171700"/>
                <a:gd name="connsiteY8" fmla="*/ 3106902 h 7250277"/>
                <a:gd name="connsiteX9" fmla="*/ 247650 w 2171700"/>
                <a:gd name="connsiteY9" fmla="*/ 3840327 h 7250277"/>
                <a:gd name="connsiteX10" fmla="*/ 371475 w 2171700"/>
                <a:gd name="connsiteY10" fmla="*/ 4059402 h 7250277"/>
                <a:gd name="connsiteX11" fmla="*/ 495300 w 2171700"/>
                <a:gd name="connsiteY11" fmla="*/ 4278477 h 7250277"/>
                <a:gd name="connsiteX12" fmla="*/ 476250 w 2171700"/>
                <a:gd name="connsiteY12" fmla="*/ 4735677 h 7250277"/>
                <a:gd name="connsiteX13" fmla="*/ 476250 w 2171700"/>
                <a:gd name="connsiteY13" fmla="*/ 5097627 h 7250277"/>
                <a:gd name="connsiteX14" fmla="*/ 371475 w 2171700"/>
                <a:gd name="connsiteY14" fmla="*/ 6145377 h 7250277"/>
                <a:gd name="connsiteX15" fmla="*/ 371475 w 2171700"/>
                <a:gd name="connsiteY15" fmla="*/ 6621627 h 7250277"/>
                <a:gd name="connsiteX16" fmla="*/ 400050 w 2171700"/>
                <a:gd name="connsiteY16" fmla="*/ 6821652 h 7250277"/>
                <a:gd name="connsiteX17" fmla="*/ 323850 w 2171700"/>
                <a:gd name="connsiteY17" fmla="*/ 7002627 h 7250277"/>
                <a:gd name="connsiteX18" fmla="*/ 533400 w 2171700"/>
                <a:gd name="connsiteY18" fmla="*/ 7250277 h 7250277"/>
                <a:gd name="connsiteX19" fmla="*/ 952500 w 2171700"/>
                <a:gd name="connsiteY19" fmla="*/ 7240752 h 7250277"/>
                <a:gd name="connsiteX20" fmla="*/ 733425 w 2171700"/>
                <a:gd name="connsiteY20" fmla="*/ 6821652 h 7250277"/>
                <a:gd name="connsiteX21" fmla="*/ 790575 w 2171700"/>
                <a:gd name="connsiteY21" fmla="*/ 6574002 h 7250277"/>
                <a:gd name="connsiteX22" fmla="*/ 762000 w 2171700"/>
                <a:gd name="connsiteY22" fmla="*/ 6250152 h 7250277"/>
                <a:gd name="connsiteX23" fmla="*/ 885825 w 2171700"/>
                <a:gd name="connsiteY23" fmla="*/ 5411952 h 7250277"/>
                <a:gd name="connsiteX24" fmla="*/ 866775 w 2171700"/>
                <a:gd name="connsiteY24" fmla="*/ 5326227 h 7250277"/>
                <a:gd name="connsiteX25" fmla="*/ 971550 w 2171700"/>
                <a:gd name="connsiteY25" fmla="*/ 5211927 h 7250277"/>
                <a:gd name="connsiteX26" fmla="*/ 962025 w 2171700"/>
                <a:gd name="connsiteY26" fmla="*/ 5069052 h 7250277"/>
                <a:gd name="connsiteX27" fmla="*/ 1104900 w 2171700"/>
                <a:gd name="connsiteY27" fmla="*/ 4526127 h 7250277"/>
                <a:gd name="connsiteX28" fmla="*/ 1123950 w 2171700"/>
                <a:gd name="connsiteY28" fmla="*/ 4392777 h 7250277"/>
                <a:gd name="connsiteX29" fmla="*/ 1276350 w 2171700"/>
                <a:gd name="connsiteY29" fmla="*/ 4649952 h 7250277"/>
                <a:gd name="connsiteX30" fmla="*/ 1352550 w 2171700"/>
                <a:gd name="connsiteY30" fmla="*/ 4926177 h 7250277"/>
                <a:gd name="connsiteX31" fmla="*/ 1333500 w 2171700"/>
                <a:gd name="connsiteY31" fmla="*/ 5069052 h 7250277"/>
                <a:gd name="connsiteX32" fmla="*/ 1371600 w 2171700"/>
                <a:gd name="connsiteY32" fmla="*/ 5078577 h 7250277"/>
                <a:gd name="connsiteX33" fmla="*/ 1247775 w 2171700"/>
                <a:gd name="connsiteY33" fmla="*/ 5516727 h 7250277"/>
                <a:gd name="connsiteX34" fmla="*/ 1257300 w 2171700"/>
                <a:gd name="connsiteY34" fmla="*/ 6469227 h 7250277"/>
                <a:gd name="connsiteX35" fmla="*/ 1333500 w 2171700"/>
                <a:gd name="connsiteY35" fmla="*/ 6583527 h 7250277"/>
                <a:gd name="connsiteX36" fmla="*/ 1314450 w 2171700"/>
                <a:gd name="connsiteY36" fmla="*/ 6735927 h 7250277"/>
                <a:gd name="connsiteX37" fmla="*/ 1323975 w 2171700"/>
                <a:gd name="connsiteY37" fmla="*/ 6859752 h 7250277"/>
                <a:gd name="connsiteX38" fmla="*/ 1304925 w 2171700"/>
                <a:gd name="connsiteY38" fmla="*/ 7012152 h 7250277"/>
                <a:gd name="connsiteX39" fmla="*/ 1704975 w 2171700"/>
                <a:gd name="connsiteY39" fmla="*/ 7212177 h 7250277"/>
                <a:gd name="connsiteX40" fmla="*/ 2152650 w 2171700"/>
                <a:gd name="connsiteY40" fmla="*/ 7212177 h 7250277"/>
                <a:gd name="connsiteX41" fmla="*/ 2171700 w 2171700"/>
                <a:gd name="connsiteY41" fmla="*/ 7069302 h 7250277"/>
                <a:gd name="connsiteX42" fmla="*/ 1676400 w 2171700"/>
                <a:gd name="connsiteY42" fmla="*/ 6564477 h 7250277"/>
                <a:gd name="connsiteX43" fmla="*/ 1685925 w 2171700"/>
                <a:gd name="connsiteY43" fmla="*/ 6459702 h 7250277"/>
                <a:gd name="connsiteX44" fmla="*/ 1657350 w 2171700"/>
                <a:gd name="connsiteY44" fmla="*/ 6250152 h 7250277"/>
                <a:gd name="connsiteX45" fmla="*/ 1704975 w 2171700"/>
                <a:gd name="connsiteY45" fmla="*/ 5973927 h 7250277"/>
                <a:gd name="connsiteX46" fmla="*/ 1762125 w 2171700"/>
                <a:gd name="connsiteY46" fmla="*/ 5421477 h 7250277"/>
                <a:gd name="connsiteX47" fmla="*/ 1771650 w 2171700"/>
                <a:gd name="connsiteY47" fmla="*/ 5354802 h 7250277"/>
                <a:gd name="connsiteX48" fmla="*/ 1866900 w 2171700"/>
                <a:gd name="connsiteY48" fmla="*/ 5097627 h 7250277"/>
                <a:gd name="connsiteX49" fmla="*/ 1885950 w 2171700"/>
                <a:gd name="connsiteY49" fmla="*/ 4573752 h 7250277"/>
                <a:gd name="connsiteX50" fmla="*/ 1895475 w 2171700"/>
                <a:gd name="connsiteY50" fmla="*/ 4173702 h 7250277"/>
                <a:gd name="connsiteX51" fmla="*/ 1866900 w 2171700"/>
                <a:gd name="connsiteY51" fmla="*/ 3630777 h 7250277"/>
                <a:gd name="connsiteX52" fmla="*/ 2076450 w 2171700"/>
                <a:gd name="connsiteY52" fmla="*/ 2697327 h 7250277"/>
                <a:gd name="connsiteX53" fmla="*/ 2085975 w 2171700"/>
                <a:gd name="connsiteY53" fmla="*/ 2430627 h 7250277"/>
                <a:gd name="connsiteX54" fmla="*/ 1981200 w 2171700"/>
                <a:gd name="connsiteY54" fmla="*/ 1859127 h 7250277"/>
                <a:gd name="connsiteX55" fmla="*/ 1933575 w 2171700"/>
                <a:gd name="connsiteY55" fmla="*/ 1697202 h 7250277"/>
                <a:gd name="connsiteX56" fmla="*/ 1933575 w 2171700"/>
                <a:gd name="connsiteY56" fmla="*/ 1420977 h 7250277"/>
                <a:gd name="connsiteX57" fmla="*/ 1885950 w 2171700"/>
                <a:gd name="connsiteY57" fmla="*/ 1259052 h 7250277"/>
                <a:gd name="connsiteX58" fmla="*/ 1419225 w 2171700"/>
                <a:gd name="connsiteY58" fmla="*/ 1163802 h 7250277"/>
                <a:gd name="connsiteX59" fmla="*/ 1257300 w 2171700"/>
                <a:gd name="connsiteY59" fmla="*/ 1011402 h 7250277"/>
                <a:gd name="connsiteX60" fmla="*/ 1333500 w 2171700"/>
                <a:gd name="connsiteY60" fmla="*/ 859002 h 7250277"/>
                <a:gd name="connsiteX61" fmla="*/ 1447800 w 2171700"/>
                <a:gd name="connsiteY61" fmla="*/ 392277 h 7250277"/>
                <a:gd name="connsiteX62" fmla="*/ 1339600 w 2171700"/>
                <a:gd name="connsiteY62" fmla="*/ 146640 h 7250277"/>
                <a:gd name="connsiteX63" fmla="*/ 1063645 w 2171700"/>
                <a:gd name="connsiteY63" fmla="*/ 550 h 7250277"/>
                <a:gd name="connsiteX0" fmla="*/ 1063645 w 2171700"/>
                <a:gd name="connsiteY0" fmla="*/ 550 h 7250277"/>
                <a:gd name="connsiteX1" fmla="*/ 809625 w 2171700"/>
                <a:gd name="connsiteY1" fmla="*/ 116052 h 7250277"/>
                <a:gd name="connsiteX2" fmla="*/ 685800 w 2171700"/>
                <a:gd name="connsiteY2" fmla="*/ 297027 h 7250277"/>
                <a:gd name="connsiteX3" fmla="*/ 704850 w 2171700"/>
                <a:gd name="connsiteY3" fmla="*/ 620877 h 7250277"/>
                <a:gd name="connsiteX4" fmla="*/ 838200 w 2171700"/>
                <a:gd name="connsiteY4" fmla="*/ 897102 h 7250277"/>
                <a:gd name="connsiteX5" fmla="*/ 742950 w 2171700"/>
                <a:gd name="connsiteY5" fmla="*/ 1011402 h 7250277"/>
                <a:gd name="connsiteX6" fmla="*/ 133350 w 2171700"/>
                <a:gd name="connsiteY6" fmla="*/ 1220952 h 7250277"/>
                <a:gd name="connsiteX7" fmla="*/ 0 w 2171700"/>
                <a:gd name="connsiteY7" fmla="*/ 2211552 h 7250277"/>
                <a:gd name="connsiteX8" fmla="*/ 333375 w 2171700"/>
                <a:gd name="connsiteY8" fmla="*/ 3106902 h 7250277"/>
                <a:gd name="connsiteX9" fmla="*/ 247650 w 2171700"/>
                <a:gd name="connsiteY9" fmla="*/ 3840327 h 7250277"/>
                <a:gd name="connsiteX10" fmla="*/ 371475 w 2171700"/>
                <a:gd name="connsiteY10" fmla="*/ 4059402 h 7250277"/>
                <a:gd name="connsiteX11" fmla="*/ 495300 w 2171700"/>
                <a:gd name="connsiteY11" fmla="*/ 4278477 h 7250277"/>
                <a:gd name="connsiteX12" fmla="*/ 476250 w 2171700"/>
                <a:gd name="connsiteY12" fmla="*/ 4735677 h 7250277"/>
                <a:gd name="connsiteX13" fmla="*/ 476250 w 2171700"/>
                <a:gd name="connsiteY13" fmla="*/ 5097627 h 7250277"/>
                <a:gd name="connsiteX14" fmla="*/ 371475 w 2171700"/>
                <a:gd name="connsiteY14" fmla="*/ 6145377 h 7250277"/>
                <a:gd name="connsiteX15" fmla="*/ 371475 w 2171700"/>
                <a:gd name="connsiteY15" fmla="*/ 6621627 h 7250277"/>
                <a:gd name="connsiteX16" fmla="*/ 400050 w 2171700"/>
                <a:gd name="connsiteY16" fmla="*/ 6821652 h 7250277"/>
                <a:gd name="connsiteX17" fmla="*/ 323850 w 2171700"/>
                <a:gd name="connsiteY17" fmla="*/ 7002627 h 7250277"/>
                <a:gd name="connsiteX18" fmla="*/ 533400 w 2171700"/>
                <a:gd name="connsiteY18" fmla="*/ 7250277 h 7250277"/>
                <a:gd name="connsiteX19" fmla="*/ 952500 w 2171700"/>
                <a:gd name="connsiteY19" fmla="*/ 7240752 h 7250277"/>
                <a:gd name="connsiteX20" fmla="*/ 733425 w 2171700"/>
                <a:gd name="connsiteY20" fmla="*/ 6821652 h 7250277"/>
                <a:gd name="connsiteX21" fmla="*/ 790575 w 2171700"/>
                <a:gd name="connsiteY21" fmla="*/ 6574002 h 7250277"/>
                <a:gd name="connsiteX22" fmla="*/ 762000 w 2171700"/>
                <a:gd name="connsiteY22" fmla="*/ 6250152 h 7250277"/>
                <a:gd name="connsiteX23" fmla="*/ 885825 w 2171700"/>
                <a:gd name="connsiteY23" fmla="*/ 5411952 h 7250277"/>
                <a:gd name="connsiteX24" fmla="*/ 866775 w 2171700"/>
                <a:gd name="connsiteY24" fmla="*/ 5326227 h 7250277"/>
                <a:gd name="connsiteX25" fmla="*/ 971550 w 2171700"/>
                <a:gd name="connsiteY25" fmla="*/ 5211927 h 7250277"/>
                <a:gd name="connsiteX26" fmla="*/ 962025 w 2171700"/>
                <a:gd name="connsiteY26" fmla="*/ 5069052 h 7250277"/>
                <a:gd name="connsiteX27" fmla="*/ 1104900 w 2171700"/>
                <a:gd name="connsiteY27" fmla="*/ 4526127 h 7250277"/>
                <a:gd name="connsiteX28" fmla="*/ 1123950 w 2171700"/>
                <a:gd name="connsiteY28" fmla="*/ 4392777 h 7250277"/>
                <a:gd name="connsiteX29" fmla="*/ 1276350 w 2171700"/>
                <a:gd name="connsiteY29" fmla="*/ 4649952 h 7250277"/>
                <a:gd name="connsiteX30" fmla="*/ 1352550 w 2171700"/>
                <a:gd name="connsiteY30" fmla="*/ 4926177 h 7250277"/>
                <a:gd name="connsiteX31" fmla="*/ 1333500 w 2171700"/>
                <a:gd name="connsiteY31" fmla="*/ 5069052 h 7250277"/>
                <a:gd name="connsiteX32" fmla="*/ 1371600 w 2171700"/>
                <a:gd name="connsiteY32" fmla="*/ 5078577 h 7250277"/>
                <a:gd name="connsiteX33" fmla="*/ 1247775 w 2171700"/>
                <a:gd name="connsiteY33" fmla="*/ 5516727 h 7250277"/>
                <a:gd name="connsiteX34" fmla="*/ 1257300 w 2171700"/>
                <a:gd name="connsiteY34" fmla="*/ 6469227 h 7250277"/>
                <a:gd name="connsiteX35" fmla="*/ 1333500 w 2171700"/>
                <a:gd name="connsiteY35" fmla="*/ 6583527 h 7250277"/>
                <a:gd name="connsiteX36" fmla="*/ 1314450 w 2171700"/>
                <a:gd name="connsiteY36" fmla="*/ 6735927 h 7250277"/>
                <a:gd name="connsiteX37" fmla="*/ 1323975 w 2171700"/>
                <a:gd name="connsiteY37" fmla="*/ 6859752 h 7250277"/>
                <a:gd name="connsiteX38" fmla="*/ 1304925 w 2171700"/>
                <a:gd name="connsiteY38" fmla="*/ 7012152 h 7250277"/>
                <a:gd name="connsiteX39" fmla="*/ 1704975 w 2171700"/>
                <a:gd name="connsiteY39" fmla="*/ 7212177 h 7250277"/>
                <a:gd name="connsiteX40" fmla="*/ 2152650 w 2171700"/>
                <a:gd name="connsiteY40" fmla="*/ 7212177 h 7250277"/>
                <a:gd name="connsiteX41" fmla="*/ 2171700 w 2171700"/>
                <a:gd name="connsiteY41" fmla="*/ 7069302 h 7250277"/>
                <a:gd name="connsiteX42" fmla="*/ 1676400 w 2171700"/>
                <a:gd name="connsiteY42" fmla="*/ 6564477 h 7250277"/>
                <a:gd name="connsiteX43" fmla="*/ 1685925 w 2171700"/>
                <a:gd name="connsiteY43" fmla="*/ 6459702 h 7250277"/>
                <a:gd name="connsiteX44" fmla="*/ 1657350 w 2171700"/>
                <a:gd name="connsiteY44" fmla="*/ 6250152 h 7250277"/>
                <a:gd name="connsiteX45" fmla="*/ 1704975 w 2171700"/>
                <a:gd name="connsiteY45" fmla="*/ 5973927 h 7250277"/>
                <a:gd name="connsiteX46" fmla="*/ 1762125 w 2171700"/>
                <a:gd name="connsiteY46" fmla="*/ 5421477 h 7250277"/>
                <a:gd name="connsiteX47" fmla="*/ 1771650 w 2171700"/>
                <a:gd name="connsiteY47" fmla="*/ 5354802 h 7250277"/>
                <a:gd name="connsiteX48" fmla="*/ 1866900 w 2171700"/>
                <a:gd name="connsiteY48" fmla="*/ 5097627 h 7250277"/>
                <a:gd name="connsiteX49" fmla="*/ 1885950 w 2171700"/>
                <a:gd name="connsiteY49" fmla="*/ 4573752 h 7250277"/>
                <a:gd name="connsiteX50" fmla="*/ 1895475 w 2171700"/>
                <a:gd name="connsiteY50" fmla="*/ 4173702 h 7250277"/>
                <a:gd name="connsiteX51" fmla="*/ 1866900 w 2171700"/>
                <a:gd name="connsiteY51" fmla="*/ 3630777 h 7250277"/>
                <a:gd name="connsiteX52" fmla="*/ 2076450 w 2171700"/>
                <a:gd name="connsiteY52" fmla="*/ 2697327 h 7250277"/>
                <a:gd name="connsiteX53" fmla="*/ 2085975 w 2171700"/>
                <a:gd name="connsiteY53" fmla="*/ 2430627 h 7250277"/>
                <a:gd name="connsiteX54" fmla="*/ 1981200 w 2171700"/>
                <a:gd name="connsiteY54" fmla="*/ 1859127 h 7250277"/>
                <a:gd name="connsiteX55" fmla="*/ 1933575 w 2171700"/>
                <a:gd name="connsiteY55" fmla="*/ 1697202 h 7250277"/>
                <a:gd name="connsiteX56" fmla="*/ 1933575 w 2171700"/>
                <a:gd name="connsiteY56" fmla="*/ 1420977 h 7250277"/>
                <a:gd name="connsiteX57" fmla="*/ 1885950 w 2171700"/>
                <a:gd name="connsiteY57" fmla="*/ 1259052 h 7250277"/>
                <a:gd name="connsiteX58" fmla="*/ 1419225 w 2171700"/>
                <a:gd name="connsiteY58" fmla="*/ 1163802 h 7250277"/>
                <a:gd name="connsiteX59" fmla="*/ 1257300 w 2171700"/>
                <a:gd name="connsiteY59" fmla="*/ 1011402 h 7250277"/>
                <a:gd name="connsiteX60" fmla="*/ 1333500 w 2171700"/>
                <a:gd name="connsiteY60" fmla="*/ 859002 h 7250277"/>
                <a:gd name="connsiteX61" fmla="*/ 1447800 w 2171700"/>
                <a:gd name="connsiteY61" fmla="*/ 392277 h 7250277"/>
                <a:gd name="connsiteX62" fmla="*/ 1339600 w 2171700"/>
                <a:gd name="connsiteY62" fmla="*/ 146640 h 7250277"/>
                <a:gd name="connsiteX63" fmla="*/ 1063645 w 2171700"/>
                <a:gd name="connsiteY63" fmla="*/ 550 h 7250277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47800 w 2171700"/>
                <a:gd name="connsiteY61" fmla="*/ 392295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47800 w 2171700"/>
                <a:gd name="connsiteY61" fmla="*/ 392295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56454 w 2171700"/>
                <a:gd name="connsiteY61" fmla="*/ 363449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56454 w 2171700"/>
                <a:gd name="connsiteY61" fmla="*/ 363449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56454 w 2171700"/>
                <a:gd name="connsiteY61" fmla="*/ 363449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12106 w 2171700"/>
                <a:gd name="connsiteY59" fmla="*/ 1002767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12106 w 2171700"/>
                <a:gd name="connsiteY59" fmla="*/ 1002767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22036 w 2171700"/>
                <a:gd name="connsiteY55" fmla="*/ 1700105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22036 w 2171700"/>
                <a:gd name="connsiteY55" fmla="*/ 1700105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60015 w 2171700"/>
                <a:gd name="connsiteY53" fmla="*/ 2447952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60015 w 2171700"/>
                <a:gd name="connsiteY53" fmla="*/ 2447952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3373 w 2171700"/>
                <a:gd name="connsiteY52" fmla="*/ 2694460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3373 w 2171700"/>
                <a:gd name="connsiteY52" fmla="*/ 2694460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0680 w 2171700"/>
                <a:gd name="connsiteY52" fmla="*/ 272330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47604 w 2171700"/>
                <a:gd name="connsiteY52" fmla="*/ 2685806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47604 w 2171700"/>
                <a:gd name="connsiteY52" fmla="*/ 2685806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0373 w 2171700"/>
                <a:gd name="connsiteY49" fmla="*/ 4348776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0373 w 2171700"/>
                <a:gd name="connsiteY49" fmla="*/ 4348776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0373 w 2171700"/>
                <a:gd name="connsiteY49" fmla="*/ 4348776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39049 w 2171700"/>
                <a:gd name="connsiteY46" fmla="*/ 5363804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39049 w 2171700"/>
                <a:gd name="connsiteY46" fmla="*/ 5363804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708130 w 2171700"/>
                <a:gd name="connsiteY42" fmla="*/ 6550072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708130 w 2171700"/>
                <a:gd name="connsiteY42" fmla="*/ 6550072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708130 w 2171700"/>
                <a:gd name="connsiteY42" fmla="*/ 6550072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98785 w 2171700"/>
                <a:gd name="connsiteY42" fmla="*/ 6689103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98785 w 2171700"/>
                <a:gd name="connsiteY42" fmla="*/ 6689103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212196"/>
                <a:gd name="connsiteY0" fmla="*/ 568 h 7250295"/>
                <a:gd name="connsiteX1" fmla="*/ 809625 w 2212196"/>
                <a:gd name="connsiteY1" fmla="*/ 116070 h 7250295"/>
                <a:gd name="connsiteX2" fmla="*/ 685800 w 2212196"/>
                <a:gd name="connsiteY2" fmla="*/ 297045 h 7250295"/>
                <a:gd name="connsiteX3" fmla="*/ 704850 w 2212196"/>
                <a:gd name="connsiteY3" fmla="*/ 620895 h 7250295"/>
                <a:gd name="connsiteX4" fmla="*/ 838200 w 2212196"/>
                <a:gd name="connsiteY4" fmla="*/ 897120 h 7250295"/>
                <a:gd name="connsiteX5" fmla="*/ 742950 w 2212196"/>
                <a:gd name="connsiteY5" fmla="*/ 1011420 h 7250295"/>
                <a:gd name="connsiteX6" fmla="*/ 133350 w 2212196"/>
                <a:gd name="connsiteY6" fmla="*/ 1220970 h 7250295"/>
                <a:gd name="connsiteX7" fmla="*/ 0 w 2212196"/>
                <a:gd name="connsiteY7" fmla="*/ 2211570 h 7250295"/>
                <a:gd name="connsiteX8" fmla="*/ 333375 w 2212196"/>
                <a:gd name="connsiteY8" fmla="*/ 3106920 h 7250295"/>
                <a:gd name="connsiteX9" fmla="*/ 247650 w 2212196"/>
                <a:gd name="connsiteY9" fmla="*/ 3840345 h 7250295"/>
                <a:gd name="connsiteX10" fmla="*/ 371475 w 2212196"/>
                <a:gd name="connsiteY10" fmla="*/ 4059420 h 7250295"/>
                <a:gd name="connsiteX11" fmla="*/ 495300 w 2212196"/>
                <a:gd name="connsiteY11" fmla="*/ 4278495 h 7250295"/>
                <a:gd name="connsiteX12" fmla="*/ 476250 w 2212196"/>
                <a:gd name="connsiteY12" fmla="*/ 4735695 h 7250295"/>
                <a:gd name="connsiteX13" fmla="*/ 476250 w 2212196"/>
                <a:gd name="connsiteY13" fmla="*/ 5097645 h 7250295"/>
                <a:gd name="connsiteX14" fmla="*/ 371475 w 2212196"/>
                <a:gd name="connsiteY14" fmla="*/ 6145395 h 7250295"/>
                <a:gd name="connsiteX15" fmla="*/ 371475 w 2212196"/>
                <a:gd name="connsiteY15" fmla="*/ 6621645 h 7250295"/>
                <a:gd name="connsiteX16" fmla="*/ 400050 w 2212196"/>
                <a:gd name="connsiteY16" fmla="*/ 6821670 h 7250295"/>
                <a:gd name="connsiteX17" fmla="*/ 323850 w 2212196"/>
                <a:gd name="connsiteY17" fmla="*/ 7002645 h 7250295"/>
                <a:gd name="connsiteX18" fmla="*/ 533400 w 2212196"/>
                <a:gd name="connsiteY18" fmla="*/ 7250295 h 7250295"/>
                <a:gd name="connsiteX19" fmla="*/ 952500 w 2212196"/>
                <a:gd name="connsiteY19" fmla="*/ 7240770 h 7250295"/>
                <a:gd name="connsiteX20" fmla="*/ 733425 w 2212196"/>
                <a:gd name="connsiteY20" fmla="*/ 6821670 h 7250295"/>
                <a:gd name="connsiteX21" fmla="*/ 790575 w 2212196"/>
                <a:gd name="connsiteY21" fmla="*/ 6574020 h 7250295"/>
                <a:gd name="connsiteX22" fmla="*/ 762000 w 2212196"/>
                <a:gd name="connsiteY22" fmla="*/ 6250170 h 7250295"/>
                <a:gd name="connsiteX23" fmla="*/ 885825 w 2212196"/>
                <a:gd name="connsiteY23" fmla="*/ 5411970 h 7250295"/>
                <a:gd name="connsiteX24" fmla="*/ 866775 w 2212196"/>
                <a:gd name="connsiteY24" fmla="*/ 5326245 h 7250295"/>
                <a:gd name="connsiteX25" fmla="*/ 971550 w 2212196"/>
                <a:gd name="connsiteY25" fmla="*/ 5211945 h 7250295"/>
                <a:gd name="connsiteX26" fmla="*/ 962025 w 2212196"/>
                <a:gd name="connsiteY26" fmla="*/ 5069070 h 7250295"/>
                <a:gd name="connsiteX27" fmla="*/ 1104900 w 2212196"/>
                <a:gd name="connsiteY27" fmla="*/ 4526145 h 7250295"/>
                <a:gd name="connsiteX28" fmla="*/ 1123950 w 2212196"/>
                <a:gd name="connsiteY28" fmla="*/ 4392795 h 7250295"/>
                <a:gd name="connsiteX29" fmla="*/ 1276350 w 2212196"/>
                <a:gd name="connsiteY29" fmla="*/ 4649970 h 7250295"/>
                <a:gd name="connsiteX30" fmla="*/ 1352550 w 2212196"/>
                <a:gd name="connsiteY30" fmla="*/ 4926195 h 7250295"/>
                <a:gd name="connsiteX31" fmla="*/ 1333500 w 2212196"/>
                <a:gd name="connsiteY31" fmla="*/ 5069070 h 7250295"/>
                <a:gd name="connsiteX32" fmla="*/ 1371600 w 2212196"/>
                <a:gd name="connsiteY32" fmla="*/ 5078595 h 7250295"/>
                <a:gd name="connsiteX33" fmla="*/ 1247775 w 2212196"/>
                <a:gd name="connsiteY33" fmla="*/ 5516745 h 7250295"/>
                <a:gd name="connsiteX34" fmla="*/ 1257300 w 2212196"/>
                <a:gd name="connsiteY34" fmla="*/ 6469245 h 7250295"/>
                <a:gd name="connsiteX35" fmla="*/ 1333500 w 2212196"/>
                <a:gd name="connsiteY35" fmla="*/ 6583545 h 7250295"/>
                <a:gd name="connsiteX36" fmla="*/ 1314450 w 2212196"/>
                <a:gd name="connsiteY36" fmla="*/ 6735945 h 7250295"/>
                <a:gd name="connsiteX37" fmla="*/ 1323975 w 2212196"/>
                <a:gd name="connsiteY37" fmla="*/ 6859770 h 7250295"/>
                <a:gd name="connsiteX38" fmla="*/ 1304925 w 2212196"/>
                <a:gd name="connsiteY38" fmla="*/ 7012170 h 7250295"/>
                <a:gd name="connsiteX39" fmla="*/ 1704975 w 2212196"/>
                <a:gd name="connsiteY39" fmla="*/ 7212195 h 7250295"/>
                <a:gd name="connsiteX40" fmla="*/ 2152650 w 2212196"/>
                <a:gd name="connsiteY40" fmla="*/ 7212195 h 7250295"/>
                <a:gd name="connsiteX41" fmla="*/ 2171700 w 2212196"/>
                <a:gd name="connsiteY41" fmla="*/ 7069320 h 7250295"/>
                <a:gd name="connsiteX42" fmla="*/ 2177619 w 2212196"/>
                <a:gd name="connsiteY42" fmla="*/ 7066977 h 7250295"/>
                <a:gd name="connsiteX43" fmla="*/ 1687247 w 2212196"/>
                <a:gd name="connsiteY43" fmla="*/ 6680449 h 7250295"/>
                <a:gd name="connsiteX44" fmla="*/ 1708130 w 2212196"/>
                <a:gd name="connsiteY44" fmla="*/ 6550072 h 7250295"/>
                <a:gd name="connsiteX45" fmla="*/ 1668617 w 2212196"/>
                <a:gd name="connsiteY45" fmla="*/ 6451067 h 7250295"/>
                <a:gd name="connsiteX46" fmla="*/ 1657350 w 2212196"/>
                <a:gd name="connsiteY46" fmla="*/ 6250170 h 7250295"/>
                <a:gd name="connsiteX47" fmla="*/ 1679014 w 2212196"/>
                <a:gd name="connsiteY47" fmla="*/ 5979714 h 7250295"/>
                <a:gd name="connsiteX48" fmla="*/ 1727631 w 2212196"/>
                <a:gd name="connsiteY48" fmla="*/ 5512209 h 7250295"/>
                <a:gd name="connsiteX49" fmla="*/ 1739049 w 2212196"/>
                <a:gd name="connsiteY49" fmla="*/ 5363804 h 7250295"/>
                <a:gd name="connsiteX50" fmla="*/ 1797611 w 2212196"/>
                <a:gd name="connsiteY50" fmla="*/ 5317321 h 7250295"/>
                <a:gd name="connsiteX51" fmla="*/ 1884207 w 2212196"/>
                <a:gd name="connsiteY51" fmla="*/ 5097645 h 7250295"/>
                <a:gd name="connsiteX52" fmla="*/ 1909357 w 2212196"/>
                <a:gd name="connsiteY52" fmla="*/ 4805496 h 7250295"/>
                <a:gd name="connsiteX53" fmla="*/ 1900373 w 2212196"/>
                <a:gd name="connsiteY53" fmla="*/ 4348776 h 7250295"/>
                <a:gd name="connsiteX54" fmla="*/ 1881052 w 2212196"/>
                <a:gd name="connsiteY54" fmla="*/ 3902573 h 7250295"/>
                <a:gd name="connsiteX55" fmla="*/ 1855362 w 2212196"/>
                <a:gd name="connsiteY55" fmla="*/ 3584643 h 7250295"/>
                <a:gd name="connsiteX56" fmla="*/ 2056257 w 2212196"/>
                <a:gd name="connsiteY56" fmla="*/ 2654077 h 7250295"/>
                <a:gd name="connsiteX57" fmla="*/ 2042707 w 2212196"/>
                <a:gd name="connsiteY57" fmla="*/ 2404684 h 7250295"/>
                <a:gd name="connsiteX58" fmla="*/ 1981200 w 2212196"/>
                <a:gd name="connsiteY58" fmla="*/ 1864914 h 7250295"/>
                <a:gd name="connsiteX59" fmla="*/ 1936459 w 2212196"/>
                <a:gd name="connsiteY59" fmla="*/ 1677029 h 7250295"/>
                <a:gd name="connsiteX60" fmla="*/ 1922037 w 2212196"/>
                <a:gd name="connsiteY60" fmla="*/ 1432534 h 7250295"/>
                <a:gd name="connsiteX61" fmla="*/ 1874412 w 2212196"/>
                <a:gd name="connsiteY61" fmla="*/ 1302338 h 7250295"/>
                <a:gd name="connsiteX62" fmla="*/ 1407687 w 2212196"/>
                <a:gd name="connsiteY62" fmla="*/ 1134975 h 7250295"/>
                <a:gd name="connsiteX63" fmla="*/ 1309221 w 2212196"/>
                <a:gd name="connsiteY63" fmla="*/ 1020075 h 7250295"/>
                <a:gd name="connsiteX64" fmla="*/ 1365230 w 2212196"/>
                <a:gd name="connsiteY64" fmla="*/ 821521 h 7250295"/>
                <a:gd name="connsiteX65" fmla="*/ 1433407 w 2212196"/>
                <a:gd name="connsiteY65" fmla="*/ 622909 h 7250295"/>
                <a:gd name="connsiteX66" fmla="*/ 1444916 w 2212196"/>
                <a:gd name="connsiteY66" fmla="*/ 380757 h 7250295"/>
                <a:gd name="connsiteX67" fmla="*/ 1330946 w 2212196"/>
                <a:gd name="connsiteY67" fmla="*/ 143773 h 7250295"/>
                <a:gd name="connsiteX68" fmla="*/ 1063645 w 2212196"/>
                <a:gd name="connsiteY68" fmla="*/ 568 h 7250295"/>
                <a:gd name="connsiteX0" fmla="*/ 1063645 w 2212196"/>
                <a:gd name="connsiteY0" fmla="*/ 568 h 7250295"/>
                <a:gd name="connsiteX1" fmla="*/ 809625 w 2212196"/>
                <a:gd name="connsiteY1" fmla="*/ 116070 h 7250295"/>
                <a:gd name="connsiteX2" fmla="*/ 685800 w 2212196"/>
                <a:gd name="connsiteY2" fmla="*/ 297045 h 7250295"/>
                <a:gd name="connsiteX3" fmla="*/ 704850 w 2212196"/>
                <a:gd name="connsiteY3" fmla="*/ 620895 h 7250295"/>
                <a:gd name="connsiteX4" fmla="*/ 838200 w 2212196"/>
                <a:gd name="connsiteY4" fmla="*/ 897120 h 7250295"/>
                <a:gd name="connsiteX5" fmla="*/ 742950 w 2212196"/>
                <a:gd name="connsiteY5" fmla="*/ 1011420 h 7250295"/>
                <a:gd name="connsiteX6" fmla="*/ 133350 w 2212196"/>
                <a:gd name="connsiteY6" fmla="*/ 1220970 h 7250295"/>
                <a:gd name="connsiteX7" fmla="*/ 0 w 2212196"/>
                <a:gd name="connsiteY7" fmla="*/ 2211570 h 7250295"/>
                <a:gd name="connsiteX8" fmla="*/ 333375 w 2212196"/>
                <a:gd name="connsiteY8" fmla="*/ 3106920 h 7250295"/>
                <a:gd name="connsiteX9" fmla="*/ 247650 w 2212196"/>
                <a:gd name="connsiteY9" fmla="*/ 3840345 h 7250295"/>
                <a:gd name="connsiteX10" fmla="*/ 371475 w 2212196"/>
                <a:gd name="connsiteY10" fmla="*/ 4059420 h 7250295"/>
                <a:gd name="connsiteX11" fmla="*/ 495300 w 2212196"/>
                <a:gd name="connsiteY11" fmla="*/ 4278495 h 7250295"/>
                <a:gd name="connsiteX12" fmla="*/ 476250 w 2212196"/>
                <a:gd name="connsiteY12" fmla="*/ 4735695 h 7250295"/>
                <a:gd name="connsiteX13" fmla="*/ 476250 w 2212196"/>
                <a:gd name="connsiteY13" fmla="*/ 5097645 h 7250295"/>
                <a:gd name="connsiteX14" fmla="*/ 371475 w 2212196"/>
                <a:gd name="connsiteY14" fmla="*/ 6145395 h 7250295"/>
                <a:gd name="connsiteX15" fmla="*/ 371475 w 2212196"/>
                <a:gd name="connsiteY15" fmla="*/ 6621645 h 7250295"/>
                <a:gd name="connsiteX16" fmla="*/ 400050 w 2212196"/>
                <a:gd name="connsiteY16" fmla="*/ 6821670 h 7250295"/>
                <a:gd name="connsiteX17" fmla="*/ 323850 w 2212196"/>
                <a:gd name="connsiteY17" fmla="*/ 7002645 h 7250295"/>
                <a:gd name="connsiteX18" fmla="*/ 533400 w 2212196"/>
                <a:gd name="connsiteY18" fmla="*/ 7250295 h 7250295"/>
                <a:gd name="connsiteX19" fmla="*/ 952500 w 2212196"/>
                <a:gd name="connsiteY19" fmla="*/ 7240770 h 7250295"/>
                <a:gd name="connsiteX20" fmla="*/ 733425 w 2212196"/>
                <a:gd name="connsiteY20" fmla="*/ 6821670 h 7250295"/>
                <a:gd name="connsiteX21" fmla="*/ 790575 w 2212196"/>
                <a:gd name="connsiteY21" fmla="*/ 6574020 h 7250295"/>
                <a:gd name="connsiteX22" fmla="*/ 762000 w 2212196"/>
                <a:gd name="connsiteY22" fmla="*/ 6250170 h 7250295"/>
                <a:gd name="connsiteX23" fmla="*/ 885825 w 2212196"/>
                <a:gd name="connsiteY23" fmla="*/ 5411970 h 7250295"/>
                <a:gd name="connsiteX24" fmla="*/ 866775 w 2212196"/>
                <a:gd name="connsiteY24" fmla="*/ 5326245 h 7250295"/>
                <a:gd name="connsiteX25" fmla="*/ 971550 w 2212196"/>
                <a:gd name="connsiteY25" fmla="*/ 5211945 h 7250295"/>
                <a:gd name="connsiteX26" fmla="*/ 962025 w 2212196"/>
                <a:gd name="connsiteY26" fmla="*/ 5069070 h 7250295"/>
                <a:gd name="connsiteX27" fmla="*/ 1104900 w 2212196"/>
                <a:gd name="connsiteY27" fmla="*/ 4526145 h 7250295"/>
                <a:gd name="connsiteX28" fmla="*/ 1123950 w 2212196"/>
                <a:gd name="connsiteY28" fmla="*/ 4392795 h 7250295"/>
                <a:gd name="connsiteX29" fmla="*/ 1276350 w 2212196"/>
                <a:gd name="connsiteY29" fmla="*/ 4649970 h 7250295"/>
                <a:gd name="connsiteX30" fmla="*/ 1352550 w 2212196"/>
                <a:gd name="connsiteY30" fmla="*/ 4926195 h 7250295"/>
                <a:gd name="connsiteX31" fmla="*/ 1333500 w 2212196"/>
                <a:gd name="connsiteY31" fmla="*/ 5069070 h 7250295"/>
                <a:gd name="connsiteX32" fmla="*/ 1371600 w 2212196"/>
                <a:gd name="connsiteY32" fmla="*/ 5078595 h 7250295"/>
                <a:gd name="connsiteX33" fmla="*/ 1247775 w 2212196"/>
                <a:gd name="connsiteY33" fmla="*/ 5516745 h 7250295"/>
                <a:gd name="connsiteX34" fmla="*/ 1257300 w 2212196"/>
                <a:gd name="connsiteY34" fmla="*/ 6469245 h 7250295"/>
                <a:gd name="connsiteX35" fmla="*/ 1333500 w 2212196"/>
                <a:gd name="connsiteY35" fmla="*/ 6583545 h 7250295"/>
                <a:gd name="connsiteX36" fmla="*/ 1314450 w 2212196"/>
                <a:gd name="connsiteY36" fmla="*/ 6735945 h 7250295"/>
                <a:gd name="connsiteX37" fmla="*/ 1323975 w 2212196"/>
                <a:gd name="connsiteY37" fmla="*/ 6859770 h 7250295"/>
                <a:gd name="connsiteX38" fmla="*/ 1304925 w 2212196"/>
                <a:gd name="connsiteY38" fmla="*/ 7012170 h 7250295"/>
                <a:gd name="connsiteX39" fmla="*/ 1704975 w 2212196"/>
                <a:gd name="connsiteY39" fmla="*/ 7212195 h 7250295"/>
                <a:gd name="connsiteX40" fmla="*/ 2152650 w 2212196"/>
                <a:gd name="connsiteY40" fmla="*/ 7212195 h 7250295"/>
                <a:gd name="connsiteX41" fmla="*/ 2171700 w 2212196"/>
                <a:gd name="connsiteY41" fmla="*/ 7069320 h 7250295"/>
                <a:gd name="connsiteX42" fmla="*/ 2177619 w 2212196"/>
                <a:gd name="connsiteY42" fmla="*/ 7066977 h 7250295"/>
                <a:gd name="connsiteX43" fmla="*/ 1687247 w 2212196"/>
                <a:gd name="connsiteY43" fmla="*/ 6680449 h 7250295"/>
                <a:gd name="connsiteX44" fmla="*/ 1708130 w 2212196"/>
                <a:gd name="connsiteY44" fmla="*/ 6550072 h 7250295"/>
                <a:gd name="connsiteX45" fmla="*/ 1668617 w 2212196"/>
                <a:gd name="connsiteY45" fmla="*/ 6451067 h 7250295"/>
                <a:gd name="connsiteX46" fmla="*/ 1657350 w 2212196"/>
                <a:gd name="connsiteY46" fmla="*/ 6250170 h 7250295"/>
                <a:gd name="connsiteX47" fmla="*/ 1679014 w 2212196"/>
                <a:gd name="connsiteY47" fmla="*/ 5979714 h 7250295"/>
                <a:gd name="connsiteX48" fmla="*/ 1727631 w 2212196"/>
                <a:gd name="connsiteY48" fmla="*/ 5512209 h 7250295"/>
                <a:gd name="connsiteX49" fmla="*/ 1739049 w 2212196"/>
                <a:gd name="connsiteY49" fmla="*/ 5363804 h 7250295"/>
                <a:gd name="connsiteX50" fmla="*/ 1797611 w 2212196"/>
                <a:gd name="connsiteY50" fmla="*/ 5317321 h 7250295"/>
                <a:gd name="connsiteX51" fmla="*/ 1884207 w 2212196"/>
                <a:gd name="connsiteY51" fmla="*/ 5097645 h 7250295"/>
                <a:gd name="connsiteX52" fmla="*/ 1909357 w 2212196"/>
                <a:gd name="connsiteY52" fmla="*/ 4805496 h 7250295"/>
                <a:gd name="connsiteX53" fmla="*/ 1900373 w 2212196"/>
                <a:gd name="connsiteY53" fmla="*/ 4348776 h 7250295"/>
                <a:gd name="connsiteX54" fmla="*/ 1881052 w 2212196"/>
                <a:gd name="connsiteY54" fmla="*/ 3902573 h 7250295"/>
                <a:gd name="connsiteX55" fmla="*/ 1855362 w 2212196"/>
                <a:gd name="connsiteY55" fmla="*/ 3584643 h 7250295"/>
                <a:gd name="connsiteX56" fmla="*/ 2056257 w 2212196"/>
                <a:gd name="connsiteY56" fmla="*/ 2654077 h 7250295"/>
                <a:gd name="connsiteX57" fmla="*/ 2042707 w 2212196"/>
                <a:gd name="connsiteY57" fmla="*/ 2404684 h 7250295"/>
                <a:gd name="connsiteX58" fmla="*/ 1981200 w 2212196"/>
                <a:gd name="connsiteY58" fmla="*/ 1864914 h 7250295"/>
                <a:gd name="connsiteX59" fmla="*/ 1936459 w 2212196"/>
                <a:gd name="connsiteY59" fmla="*/ 1677029 h 7250295"/>
                <a:gd name="connsiteX60" fmla="*/ 1922037 w 2212196"/>
                <a:gd name="connsiteY60" fmla="*/ 1432534 h 7250295"/>
                <a:gd name="connsiteX61" fmla="*/ 1874412 w 2212196"/>
                <a:gd name="connsiteY61" fmla="*/ 1302338 h 7250295"/>
                <a:gd name="connsiteX62" fmla="*/ 1407687 w 2212196"/>
                <a:gd name="connsiteY62" fmla="*/ 1134975 h 7250295"/>
                <a:gd name="connsiteX63" fmla="*/ 1309221 w 2212196"/>
                <a:gd name="connsiteY63" fmla="*/ 1020075 h 7250295"/>
                <a:gd name="connsiteX64" fmla="*/ 1365230 w 2212196"/>
                <a:gd name="connsiteY64" fmla="*/ 821521 h 7250295"/>
                <a:gd name="connsiteX65" fmla="*/ 1433407 w 2212196"/>
                <a:gd name="connsiteY65" fmla="*/ 622909 h 7250295"/>
                <a:gd name="connsiteX66" fmla="*/ 1444916 w 2212196"/>
                <a:gd name="connsiteY66" fmla="*/ 380757 h 7250295"/>
                <a:gd name="connsiteX67" fmla="*/ 1330946 w 2212196"/>
                <a:gd name="connsiteY67" fmla="*/ 143773 h 7250295"/>
                <a:gd name="connsiteX68" fmla="*/ 1063645 w 2212196"/>
                <a:gd name="connsiteY68" fmla="*/ 568 h 7250295"/>
                <a:gd name="connsiteX0" fmla="*/ 1063645 w 2212196"/>
                <a:gd name="connsiteY0" fmla="*/ 568 h 7250295"/>
                <a:gd name="connsiteX1" fmla="*/ 809625 w 2212196"/>
                <a:gd name="connsiteY1" fmla="*/ 116070 h 7250295"/>
                <a:gd name="connsiteX2" fmla="*/ 685800 w 2212196"/>
                <a:gd name="connsiteY2" fmla="*/ 297045 h 7250295"/>
                <a:gd name="connsiteX3" fmla="*/ 704850 w 2212196"/>
                <a:gd name="connsiteY3" fmla="*/ 620895 h 7250295"/>
                <a:gd name="connsiteX4" fmla="*/ 838200 w 2212196"/>
                <a:gd name="connsiteY4" fmla="*/ 897120 h 7250295"/>
                <a:gd name="connsiteX5" fmla="*/ 742950 w 2212196"/>
                <a:gd name="connsiteY5" fmla="*/ 1011420 h 7250295"/>
                <a:gd name="connsiteX6" fmla="*/ 133350 w 2212196"/>
                <a:gd name="connsiteY6" fmla="*/ 1220970 h 7250295"/>
                <a:gd name="connsiteX7" fmla="*/ 0 w 2212196"/>
                <a:gd name="connsiteY7" fmla="*/ 2211570 h 7250295"/>
                <a:gd name="connsiteX8" fmla="*/ 333375 w 2212196"/>
                <a:gd name="connsiteY8" fmla="*/ 3106920 h 7250295"/>
                <a:gd name="connsiteX9" fmla="*/ 247650 w 2212196"/>
                <a:gd name="connsiteY9" fmla="*/ 3840345 h 7250295"/>
                <a:gd name="connsiteX10" fmla="*/ 371475 w 2212196"/>
                <a:gd name="connsiteY10" fmla="*/ 4059420 h 7250295"/>
                <a:gd name="connsiteX11" fmla="*/ 495300 w 2212196"/>
                <a:gd name="connsiteY11" fmla="*/ 4278495 h 7250295"/>
                <a:gd name="connsiteX12" fmla="*/ 476250 w 2212196"/>
                <a:gd name="connsiteY12" fmla="*/ 4735695 h 7250295"/>
                <a:gd name="connsiteX13" fmla="*/ 476250 w 2212196"/>
                <a:gd name="connsiteY13" fmla="*/ 5097645 h 7250295"/>
                <a:gd name="connsiteX14" fmla="*/ 371475 w 2212196"/>
                <a:gd name="connsiteY14" fmla="*/ 6145395 h 7250295"/>
                <a:gd name="connsiteX15" fmla="*/ 371475 w 2212196"/>
                <a:gd name="connsiteY15" fmla="*/ 6621645 h 7250295"/>
                <a:gd name="connsiteX16" fmla="*/ 400050 w 2212196"/>
                <a:gd name="connsiteY16" fmla="*/ 6821670 h 7250295"/>
                <a:gd name="connsiteX17" fmla="*/ 323850 w 2212196"/>
                <a:gd name="connsiteY17" fmla="*/ 7002645 h 7250295"/>
                <a:gd name="connsiteX18" fmla="*/ 533400 w 2212196"/>
                <a:gd name="connsiteY18" fmla="*/ 7250295 h 7250295"/>
                <a:gd name="connsiteX19" fmla="*/ 952500 w 2212196"/>
                <a:gd name="connsiteY19" fmla="*/ 7240770 h 7250295"/>
                <a:gd name="connsiteX20" fmla="*/ 733425 w 2212196"/>
                <a:gd name="connsiteY20" fmla="*/ 6821670 h 7250295"/>
                <a:gd name="connsiteX21" fmla="*/ 790575 w 2212196"/>
                <a:gd name="connsiteY21" fmla="*/ 6574020 h 7250295"/>
                <a:gd name="connsiteX22" fmla="*/ 762000 w 2212196"/>
                <a:gd name="connsiteY22" fmla="*/ 6250170 h 7250295"/>
                <a:gd name="connsiteX23" fmla="*/ 885825 w 2212196"/>
                <a:gd name="connsiteY23" fmla="*/ 5411970 h 7250295"/>
                <a:gd name="connsiteX24" fmla="*/ 866775 w 2212196"/>
                <a:gd name="connsiteY24" fmla="*/ 5326245 h 7250295"/>
                <a:gd name="connsiteX25" fmla="*/ 971550 w 2212196"/>
                <a:gd name="connsiteY25" fmla="*/ 5211945 h 7250295"/>
                <a:gd name="connsiteX26" fmla="*/ 962025 w 2212196"/>
                <a:gd name="connsiteY26" fmla="*/ 5069070 h 7250295"/>
                <a:gd name="connsiteX27" fmla="*/ 1104900 w 2212196"/>
                <a:gd name="connsiteY27" fmla="*/ 4526145 h 7250295"/>
                <a:gd name="connsiteX28" fmla="*/ 1123950 w 2212196"/>
                <a:gd name="connsiteY28" fmla="*/ 4392795 h 7250295"/>
                <a:gd name="connsiteX29" fmla="*/ 1276350 w 2212196"/>
                <a:gd name="connsiteY29" fmla="*/ 4649970 h 7250295"/>
                <a:gd name="connsiteX30" fmla="*/ 1352550 w 2212196"/>
                <a:gd name="connsiteY30" fmla="*/ 4926195 h 7250295"/>
                <a:gd name="connsiteX31" fmla="*/ 1333500 w 2212196"/>
                <a:gd name="connsiteY31" fmla="*/ 5069070 h 7250295"/>
                <a:gd name="connsiteX32" fmla="*/ 1371600 w 2212196"/>
                <a:gd name="connsiteY32" fmla="*/ 5078595 h 7250295"/>
                <a:gd name="connsiteX33" fmla="*/ 1247775 w 2212196"/>
                <a:gd name="connsiteY33" fmla="*/ 5516745 h 7250295"/>
                <a:gd name="connsiteX34" fmla="*/ 1257300 w 2212196"/>
                <a:gd name="connsiteY34" fmla="*/ 6469245 h 7250295"/>
                <a:gd name="connsiteX35" fmla="*/ 1333500 w 2212196"/>
                <a:gd name="connsiteY35" fmla="*/ 6583545 h 7250295"/>
                <a:gd name="connsiteX36" fmla="*/ 1314450 w 2212196"/>
                <a:gd name="connsiteY36" fmla="*/ 6735945 h 7250295"/>
                <a:gd name="connsiteX37" fmla="*/ 1323975 w 2212196"/>
                <a:gd name="connsiteY37" fmla="*/ 6859770 h 7250295"/>
                <a:gd name="connsiteX38" fmla="*/ 1304925 w 2212196"/>
                <a:gd name="connsiteY38" fmla="*/ 7012170 h 7250295"/>
                <a:gd name="connsiteX39" fmla="*/ 1704975 w 2212196"/>
                <a:gd name="connsiteY39" fmla="*/ 7212195 h 7250295"/>
                <a:gd name="connsiteX40" fmla="*/ 2152650 w 2212196"/>
                <a:gd name="connsiteY40" fmla="*/ 7212195 h 7250295"/>
                <a:gd name="connsiteX41" fmla="*/ 2171700 w 2212196"/>
                <a:gd name="connsiteY41" fmla="*/ 7069320 h 7250295"/>
                <a:gd name="connsiteX42" fmla="*/ 2177619 w 2212196"/>
                <a:gd name="connsiteY42" fmla="*/ 7066977 h 7250295"/>
                <a:gd name="connsiteX43" fmla="*/ 1687247 w 2212196"/>
                <a:gd name="connsiteY43" fmla="*/ 6680449 h 7250295"/>
                <a:gd name="connsiteX44" fmla="*/ 1708130 w 2212196"/>
                <a:gd name="connsiteY44" fmla="*/ 6550072 h 7250295"/>
                <a:gd name="connsiteX45" fmla="*/ 1668617 w 2212196"/>
                <a:gd name="connsiteY45" fmla="*/ 6451067 h 7250295"/>
                <a:gd name="connsiteX46" fmla="*/ 1657350 w 2212196"/>
                <a:gd name="connsiteY46" fmla="*/ 6250170 h 7250295"/>
                <a:gd name="connsiteX47" fmla="*/ 1679014 w 2212196"/>
                <a:gd name="connsiteY47" fmla="*/ 5979714 h 7250295"/>
                <a:gd name="connsiteX48" fmla="*/ 1727631 w 2212196"/>
                <a:gd name="connsiteY48" fmla="*/ 5512209 h 7250295"/>
                <a:gd name="connsiteX49" fmla="*/ 1739049 w 2212196"/>
                <a:gd name="connsiteY49" fmla="*/ 5363804 h 7250295"/>
                <a:gd name="connsiteX50" fmla="*/ 1797611 w 2212196"/>
                <a:gd name="connsiteY50" fmla="*/ 5317321 h 7250295"/>
                <a:gd name="connsiteX51" fmla="*/ 1884207 w 2212196"/>
                <a:gd name="connsiteY51" fmla="*/ 5097645 h 7250295"/>
                <a:gd name="connsiteX52" fmla="*/ 1909357 w 2212196"/>
                <a:gd name="connsiteY52" fmla="*/ 4805496 h 7250295"/>
                <a:gd name="connsiteX53" fmla="*/ 1900373 w 2212196"/>
                <a:gd name="connsiteY53" fmla="*/ 4348776 h 7250295"/>
                <a:gd name="connsiteX54" fmla="*/ 1881052 w 2212196"/>
                <a:gd name="connsiteY54" fmla="*/ 3902573 h 7250295"/>
                <a:gd name="connsiteX55" fmla="*/ 1855362 w 2212196"/>
                <a:gd name="connsiteY55" fmla="*/ 3584643 h 7250295"/>
                <a:gd name="connsiteX56" fmla="*/ 2056257 w 2212196"/>
                <a:gd name="connsiteY56" fmla="*/ 2654077 h 7250295"/>
                <a:gd name="connsiteX57" fmla="*/ 2042707 w 2212196"/>
                <a:gd name="connsiteY57" fmla="*/ 2404684 h 7250295"/>
                <a:gd name="connsiteX58" fmla="*/ 1981200 w 2212196"/>
                <a:gd name="connsiteY58" fmla="*/ 1864914 h 7250295"/>
                <a:gd name="connsiteX59" fmla="*/ 1936459 w 2212196"/>
                <a:gd name="connsiteY59" fmla="*/ 1677029 h 7250295"/>
                <a:gd name="connsiteX60" fmla="*/ 1922037 w 2212196"/>
                <a:gd name="connsiteY60" fmla="*/ 1432534 h 7250295"/>
                <a:gd name="connsiteX61" fmla="*/ 1874412 w 2212196"/>
                <a:gd name="connsiteY61" fmla="*/ 1302338 h 7250295"/>
                <a:gd name="connsiteX62" fmla="*/ 1407687 w 2212196"/>
                <a:gd name="connsiteY62" fmla="*/ 1134975 h 7250295"/>
                <a:gd name="connsiteX63" fmla="*/ 1309221 w 2212196"/>
                <a:gd name="connsiteY63" fmla="*/ 1020075 h 7250295"/>
                <a:gd name="connsiteX64" fmla="*/ 1365230 w 2212196"/>
                <a:gd name="connsiteY64" fmla="*/ 821521 h 7250295"/>
                <a:gd name="connsiteX65" fmla="*/ 1433407 w 2212196"/>
                <a:gd name="connsiteY65" fmla="*/ 622909 h 7250295"/>
                <a:gd name="connsiteX66" fmla="*/ 1444916 w 2212196"/>
                <a:gd name="connsiteY66" fmla="*/ 380757 h 7250295"/>
                <a:gd name="connsiteX67" fmla="*/ 1330946 w 2212196"/>
                <a:gd name="connsiteY67" fmla="*/ 143773 h 7250295"/>
                <a:gd name="connsiteX68" fmla="*/ 1063645 w 2212196"/>
                <a:gd name="connsiteY68" fmla="*/ 568 h 7250295"/>
                <a:gd name="connsiteX0" fmla="*/ 1063645 w 2207873"/>
                <a:gd name="connsiteY0" fmla="*/ 568 h 7250295"/>
                <a:gd name="connsiteX1" fmla="*/ 809625 w 2207873"/>
                <a:gd name="connsiteY1" fmla="*/ 116070 h 7250295"/>
                <a:gd name="connsiteX2" fmla="*/ 685800 w 2207873"/>
                <a:gd name="connsiteY2" fmla="*/ 297045 h 7250295"/>
                <a:gd name="connsiteX3" fmla="*/ 704850 w 2207873"/>
                <a:gd name="connsiteY3" fmla="*/ 620895 h 7250295"/>
                <a:gd name="connsiteX4" fmla="*/ 838200 w 2207873"/>
                <a:gd name="connsiteY4" fmla="*/ 897120 h 7250295"/>
                <a:gd name="connsiteX5" fmla="*/ 742950 w 2207873"/>
                <a:gd name="connsiteY5" fmla="*/ 1011420 h 7250295"/>
                <a:gd name="connsiteX6" fmla="*/ 133350 w 2207873"/>
                <a:gd name="connsiteY6" fmla="*/ 1220970 h 7250295"/>
                <a:gd name="connsiteX7" fmla="*/ 0 w 2207873"/>
                <a:gd name="connsiteY7" fmla="*/ 2211570 h 7250295"/>
                <a:gd name="connsiteX8" fmla="*/ 333375 w 2207873"/>
                <a:gd name="connsiteY8" fmla="*/ 3106920 h 7250295"/>
                <a:gd name="connsiteX9" fmla="*/ 247650 w 2207873"/>
                <a:gd name="connsiteY9" fmla="*/ 3840345 h 7250295"/>
                <a:gd name="connsiteX10" fmla="*/ 371475 w 2207873"/>
                <a:gd name="connsiteY10" fmla="*/ 4059420 h 7250295"/>
                <a:gd name="connsiteX11" fmla="*/ 495300 w 2207873"/>
                <a:gd name="connsiteY11" fmla="*/ 4278495 h 7250295"/>
                <a:gd name="connsiteX12" fmla="*/ 476250 w 2207873"/>
                <a:gd name="connsiteY12" fmla="*/ 4735695 h 7250295"/>
                <a:gd name="connsiteX13" fmla="*/ 476250 w 2207873"/>
                <a:gd name="connsiteY13" fmla="*/ 5097645 h 7250295"/>
                <a:gd name="connsiteX14" fmla="*/ 371475 w 2207873"/>
                <a:gd name="connsiteY14" fmla="*/ 6145395 h 7250295"/>
                <a:gd name="connsiteX15" fmla="*/ 371475 w 2207873"/>
                <a:gd name="connsiteY15" fmla="*/ 6621645 h 7250295"/>
                <a:gd name="connsiteX16" fmla="*/ 400050 w 2207873"/>
                <a:gd name="connsiteY16" fmla="*/ 6821670 h 7250295"/>
                <a:gd name="connsiteX17" fmla="*/ 323850 w 2207873"/>
                <a:gd name="connsiteY17" fmla="*/ 7002645 h 7250295"/>
                <a:gd name="connsiteX18" fmla="*/ 533400 w 2207873"/>
                <a:gd name="connsiteY18" fmla="*/ 7250295 h 7250295"/>
                <a:gd name="connsiteX19" fmla="*/ 952500 w 2207873"/>
                <a:gd name="connsiteY19" fmla="*/ 7240770 h 7250295"/>
                <a:gd name="connsiteX20" fmla="*/ 733425 w 2207873"/>
                <a:gd name="connsiteY20" fmla="*/ 6821670 h 7250295"/>
                <a:gd name="connsiteX21" fmla="*/ 790575 w 2207873"/>
                <a:gd name="connsiteY21" fmla="*/ 6574020 h 7250295"/>
                <a:gd name="connsiteX22" fmla="*/ 762000 w 2207873"/>
                <a:gd name="connsiteY22" fmla="*/ 6250170 h 7250295"/>
                <a:gd name="connsiteX23" fmla="*/ 885825 w 2207873"/>
                <a:gd name="connsiteY23" fmla="*/ 5411970 h 7250295"/>
                <a:gd name="connsiteX24" fmla="*/ 866775 w 2207873"/>
                <a:gd name="connsiteY24" fmla="*/ 5326245 h 7250295"/>
                <a:gd name="connsiteX25" fmla="*/ 971550 w 2207873"/>
                <a:gd name="connsiteY25" fmla="*/ 5211945 h 7250295"/>
                <a:gd name="connsiteX26" fmla="*/ 962025 w 2207873"/>
                <a:gd name="connsiteY26" fmla="*/ 5069070 h 7250295"/>
                <a:gd name="connsiteX27" fmla="*/ 1104900 w 2207873"/>
                <a:gd name="connsiteY27" fmla="*/ 4526145 h 7250295"/>
                <a:gd name="connsiteX28" fmla="*/ 1123950 w 2207873"/>
                <a:gd name="connsiteY28" fmla="*/ 4392795 h 7250295"/>
                <a:gd name="connsiteX29" fmla="*/ 1276350 w 2207873"/>
                <a:gd name="connsiteY29" fmla="*/ 4649970 h 7250295"/>
                <a:gd name="connsiteX30" fmla="*/ 1352550 w 2207873"/>
                <a:gd name="connsiteY30" fmla="*/ 4926195 h 7250295"/>
                <a:gd name="connsiteX31" fmla="*/ 1333500 w 2207873"/>
                <a:gd name="connsiteY31" fmla="*/ 5069070 h 7250295"/>
                <a:gd name="connsiteX32" fmla="*/ 1371600 w 2207873"/>
                <a:gd name="connsiteY32" fmla="*/ 5078595 h 7250295"/>
                <a:gd name="connsiteX33" fmla="*/ 1247775 w 2207873"/>
                <a:gd name="connsiteY33" fmla="*/ 5516745 h 7250295"/>
                <a:gd name="connsiteX34" fmla="*/ 1257300 w 2207873"/>
                <a:gd name="connsiteY34" fmla="*/ 6469245 h 7250295"/>
                <a:gd name="connsiteX35" fmla="*/ 1333500 w 2207873"/>
                <a:gd name="connsiteY35" fmla="*/ 6583545 h 7250295"/>
                <a:gd name="connsiteX36" fmla="*/ 1314450 w 2207873"/>
                <a:gd name="connsiteY36" fmla="*/ 6735945 h 7250295"/>
                <a:gd name="connsiteX37" fmla="*/ 1323975 w 2207873"/>
                <a:gd name="connsiteY37" fmla="*/ 6859770 h 7250295"/>
                <a:gd name="connsiteX38" fmla="*/ 1304925 w 2207873"/>
                <a:gd name="connsiteY38" fmla="*/ 7012170 h 7250295"/>
                <a:gd name="connsiteX39" fmla="*/ 1704975 w 2207873"/>
                <a:gd name="connsiteY39" fmla="*/ 7212195 h 7250295"/>
                <a:gd name="connsiteX40" fmla="*/ 2152650 w 2207873"/>
                <a:gd name="connsiteY40" fmla="*/ 7212195 h 7250295"/>
                <a:gd name="connsiteX41" fmla="*/ 2171700 w 2207873"/>
                <a:gd name="connsiteY41" fmla="*/ 7069320 h 7250295"/>
                <a:gd name="connsiteX42" fmla="*/ 2171850 w 2207873"/>
                <a:gd name="connsiteY42" fmla="*/ 7046786 h 7250295"/>
                <a:gd name="connsiteX43" fmla="*/ 1687247 w 2207873"/>
                <a:gd name="connsiteY43" fmla="*/ 6680449 h 7250295"/>
                <a:gd name="connsiteX44" fmla="*/ 1708130 w 2207873"/>
                <a:gd name="connsiteY44" fmla="*/ 6550072 h 7250295"/>
                <a:gd name="connsiteX45" fmla="*/ 1668617 w 2207873"/>
                <a:gd name="connsiteY45" fmla="*/ 6451067 h 7250295"/>
                <a:gd name="connsiteX46" fmla="*/ 1657350 w 2207873"/>
                <a:gd name="connsiteY46" fmla="*/ 6250170 h 7250295"/>
                <a:gd name="connsiteX47" fmla="*/ 1679014 w 2207873"/>
                <a:gd name="connsiteY47" fmla="*/ 5979714 h 7250295"/>
                <a:gd name="connsiteX48" fmla="*/ 1727631 w 2207873"/>
                <a:gd name="connsiteY48" fmla="*/ 5512209 h 7250295"/>
                <a:gd name="connsiteX49" fmla="*/ 1739049 w 2207873"/>
                <a:gd name="connsiteY49" fmla="*/ 5363804 h 7250295"/>
                <a:gd name="connsiteX50" fmla="*/ 1797611 w 2207873"/>
                <a:gd name="connsiteY50" fmla="*/ 5317321 h 7250295"/>
                <a:gd name="connsiteX51" fmla="*/ 1884207 w 2207873"/>
                <a:gd name="connsiteY51" fmla="*/ 5097645 h 7250295"/>
                <a:gd name="connsiteX52" fmla="*/ 1909357 w 2207873"/>
                <a:gd name="connsiteY52" fmla="*/ 4805496 h 7250295"/>
                <a:gd name="connsiteX53" fmla="*/ 1900373 w 2207873"/>
                <a:gd name="connsiteY53" fmla="*/ 4348776 h 7250295"/>
                <a:gd name="connsiteX54" fmla="*/ 1881052 w 2207873"/>
                <a:gd name="connsiteY54" fmla="*/ 3902573 h 7250295"/>
                <a:gd name="connsiteX55" fmla="*/ 1855362 w 2207873"/>
                <a:gd name="connsiteY55" fmla="*/ 3584643 h 7250295"/>
                <a:gd name="connsiteX56" fmla="*/ 2056257 w 2207873"/>
                <a:gd name="connsiteY56" fmla="*/ 2654077 h 7250295"/>
                <a:gd name="connsiteX57" fmla="*/ 2042707 w 2207873"/>
                <a:gd name="connsiteY57" fmla="*/ 2404684 h 7250295"/>
                <a:gd name="connsiteX58" fmla="*/ 1981200 w 2207873"/>
                <a:gd name="connsiteY58" fmla="*/ 1864914 h 7250295"/>
                <a:gd name="connsiteX59" fmla="*/ 1936459 w 2207873"/>
                <a:gd name="connsiteY59" fmla="*/ 1677029 h 7250295"/>
                <a:gd name="connsiteX60" fmla="*/ 1922037 w 2207873"/>
                <a:gd name="connsiteY60" fmla="*/ 1432534 h 7250295"/>
                <a:gd name="connsiteX61" fmla="*/ 1874412 w 2207873"/>
                <a:gd name="connsiteY61" fmla="*/ 1302338 h 7250295"/>
                <a:gd name="connsiteX62" fmla="*/ 1407687 w 2207873"/>
                <a:gd name="connsiteY62" fmla="*/ 1134975 h 7250295"/>
                <a:gd name="connsiteX63" fmla="*/ 1309221 w 2207873"/>
                <a:gd name="connsiteY63" fmla="*/ 1020075 h 7250295"/>
                <a:gd name="connsiteX64" fmla="*/ 1365230 w 2207873"/>
                <a:gd name="connsiteY64" fmla="*/ 821521 h 7250295"/>
                <a:gd name="connsiteX65" fmla="*/ 1433407 w 2207873"/>
                <a:gd name="connsiteY65" fmla="*/ 622909 h 7250295"/>
                <a:gd name="connsiteX66" fmla="*/ 1444916 w 2207873"/>
                <a:gd name="connsiteY66" fmla="*/ 380757 h 7250295"/>
                <a:gd name="connsiteX67" fmla="*/ 1330946 w 2207873"/>
                <a:gd name="connsiteY67" fmla="*/ 143773 h 7250295"/>
                <a:gd name="connsiteX68" fmla="*/ 1063645 w 2207873"/>
                <a:gd name="connsiteY68" fmla="*/ 568 h 7250295"/>
                <a:gd name="connsiteX0" fmla="*/ 1063645 w 2207873"/>
                <a:gd name="connsiteY0" fmla="*/ 568 h 7250295"/>
                <a:gd name="connsiteX1" fmla="*/ 809625 w 2207873"/>
                <a:gd name="connsiteY1" fmla="*/ 116070 h 7250295"/>
                <a:gd name="connsiteX2" fmla="*/ 685800 w 2207873"/>
                <a:gd name="connsiteY2" fmla="*/ 297045 h 7250295"/>
                <a:gd name="connsiteX3" fmla="*/ 704850 w 2207873"/>
                <a:gd name="connsiteY3" fmla="*/ 620895 h 7250295"/>
                <a:gd name="connsiteX4" fmla="*/ 838200 w 2207873"/>
                <a:gd name="connsiteY4" fmla="*/ 897120 h 7250295"/>
                <a:gd name="connsiteX5" fmla="*/ 742950 w 2207873"/>
                <a:gd name="connsiteY5" fmla="*/ 1011420 h 7250295"/>
                <a:gd name="connsiteX6" fmla="*/ 133350 w 2207873"/>
                <a:gd name="connsiteY6" fmla="*/ 1220970 h 7250295"/>
                <a:gd name="connsiteX7" fmla="*/ 0 w 2207873"/>
                <a:gd name="connsiteY7" fmla="*/ 2211570 h 7250295"/>
                <a:gd name="connsiteX8" fmla="*/ 333375 w 2207873"/>
                <a:gd name="connsiteY8" fmla="*/ 3106920 h 7250295"/>
                <a:gd name="connsiteX9" fmla="*/ 247650 w 2207873"/>
                <a:gd name="connsiteY9" fmla="*/ 3840345 h 7250295"/>
                <a:gd name="connsiteX10" fmla="*/ 371475 w 2207873"/>
                <a:gd name="connsiteY10" fmla="*/ 4059420 h 7250295"/>
                <a:gd name="connsiteX11" fmla="*/ 495300 w 2207873"/>
                <a:gd name="connsiteY11" fmla="*/ 4278495 h 7250295"/>
                <a:gd name="connsiteX12" fmla="*/ 476250 w 2207873"/>
                <a:gd name="connsiteY12" fmla="*/ 4735695 h 7250295"/>
                <a:gd name="connsiteX13" fmla="*/ 476250 w 2207873"/>
                <a:gd name="connsiteY13" fmla="*/ 5097645 h 7250295"/>
                <a:gd name="connsiteX14" fmla="*/ 371475 w 2207873"/>
                <a:gd name="connsiteY14" fmla="*/ 6145395 h 7250295"/>
                <a:gd name="connsiteX15" fmla="*/ 371475 w 2207873"/>
                <a:gd name="connsiteY15" fmla="*/ 6621645 h 7250295"/>
                <a:gd name="connsiteX16" fmla="*/ 400050 w 2207873"/>
                <a:gd name="connsiteY16" fmla="*/ 6821670 h 7250295"/>
                <a:gd name="connsiteX17" fmla="*/ 323850 w 2207873"/>
                <a:gd name="connsiteY17" fmla="*/ 7002645 h 7250295"/>
                <a:gd name="connsiteX18" fmla="*/ 533400 w 2207873"/>
                <a:gd name="connsiteY18" fmla="*/ 7250295 h 7250295"/>
                <a:gd name="connsiteX19" fmla="*/ 952500 w 2207873"/>
                <a:gd name="connsiteY19" fmla="*/ 7240770 h 7250295"/>
                <a:gd name="connsiteX20" fmla="*/ 733425 w 2207873"/>
                <a:gd name="connsiteY20" fmla="*/ 6821670 h 7250295"/>
                <a:gd name="connsiteX21" fmla="*/ 790575 w 2207873"/>
                <a:gd name="connsiteY21" fmla="*/ 6574020 h 7250295"/>
                <a:gd name="connsiteX22" fmla="*/ 762000 w 2207873"/>
                <a:gd name="connsiteY22" fmla="*/ 6250170 h 7250295"/>
                <a:gd name="connsiteX23" fmla="*/ 885825 w 2207873"/>
                <a:gd name="connsiteY23" fmla="*/ 5411970 h 7250295"/>
                <a:gd name="connsiteX24" fmla="*/ 866775 w 2207873"/>
                <a:gd name="connsiteY24" fmla="*/ 5326245 h 7250295"/>
                <a:gd name="connsiteX25" fmla="*/ 971550 w 2207873"/>
                <a:gd name="connsiteY25" fmla="*/ 5211945 h 7250295"/>
                <a:gd name="connsiteX26" fmla="*/ 962025 w 2207873"/>
                <a:gd name="connsiteY26" fmla="*/ 5069070 h 7250295"/>
                <a:gd name="connsiteX27" fmla="*/ 1104900 w 2207873"/>
                <a:gd name="connsiteY27" fmla="*/ 4526145 h 7250295"/>
                <a:gd name="connsiteX28" fmla="*/ 1123950 w 2207873"/>
                <a:gd name="connsiteY28" fmla="*/ 4392795 h 7250295"/>
                <a:gd name="connsiteX29" fmla="*/ 1276350 w 2207873"/>
                <a:gd name="connsiteY29" fmla="*/ 4649970 h 7250295"/>
                <a:gd name="connsiteX30" fmla="*/ 1352550 w 2207873"/>
                <a:gd name="connsiteY30" fmla="*/ 4926195 h 7250295"/>
                <a:gd name="connsiteX31" fmla="*/ 1333500 w 2207873"/>
                <a:gd name="connsiteY31" fmla="*/ 5069070 h 7250295"/>
                <a:gd name="connsiteX32" fmla="*/ 1371600 w 2207873"/>
                <a:gd name="connsiteY32" fmla="*/ 5078595 h 7250295"/>
                <a:gd name="connsiteX33" fmla="*/ 1247775 w 2207873"/>
                <a:gd name="connsiteY33" fmla="*/ 5516745 h 7250295"/>
                <a:gd name="connsiteX34" fmla="*/ 1257300 w 2207873"/>
                <a:gd name="connsiteY34" fmla="*/ 6469245 h 7250295"/>
                <a:gd name="connsiteX35" fmla="*/ 1333500 w 2207873"/>
                <a:gd name="connsiteY35" fmla="*/ 6583545 h 7250295"/>
                <a:gd name="connsiteX36" fmla="*/ 1314450 w 2207873"/>
                <a:gd name="connsiteY36" fmla="*/ 6735945 h 7250295"/>
                <a:gd name="connsiteX37" fmla="*/ 1323975 w 2207873"/>
                <a:gd name="connsiteY37" fmla="*/ 6859770 h 7250295"/>
                <a:gd name="connsiteX38" fmla="*/ 1304925 w 2207873"/>
                <a:gd name="connsiteY38" fmla="*/ 7012170 h 7250295"/>
                <a:gd name="connsiteX39" fmla="*/ 1704975 w 2207873"/>
                <a:gd name="connsiteY39" fmla="*/ 7212195 h 7250295"/>
                <a:gd name="connsiteX40" fmla="*/ 2152650 w 2207873"/>
                <a:gd name="connsiteY40" fmla="*/ 7212195 h 7250295"/>
                <a:gd name="connsiteX41" fmla="*/ 2171700 w 2207873"/>
                <a:gd name="connsiteY41" fmla="*/ 7069320 h 7250295"/>
                <a:gd name="connsiteX42" fmla="*/ 2171850 w 2207873"/>
                <a:gd name="connsiteY42" fmla="*/ 7046786 h 7250295"/>
                <a:gd name="connsiteX43" fmla="*/ 1687247 w 2207873"/>
                <a:gd name="connsiteY43" fmla="*/ 6680449 h 7250295"/>
                <a:gd name="connsiteX44" fmla="*/ 1708130 w 2207873"/>
                <a:gd name="connsiteY44" fmla="*/ 6550072 h 7250295"/>
                <a:gd name="connsiteX45" fmla="*/ 1668617 w 2207873"/>
                <a:gd name="connsiteY45" fmla="*/ 6451067 h 7250295"/>
                <a:gd name="connsiteX46" fmla="*/ 1657350 w 2207873"/>
                <a:gd name="connsiteY46" fmla="*/ 6250170 h 7250295"/>
                <a:gd name="connsiteX47" fmla="*/ 1679014 w 2207873"/>
                <a:gd name="connsiteY47" fmla="*/ 5979714 h 7250295"/>
                <a:gd name="connsiteX48" fmla="*/ 1727631 w 2207873"/>
                <a:gd name="connsiteY48" fmla="*/ 5512209 h 7250295"/>
                <a:gd name="connsiteX49" fmla="*/ 1739049 w 2207873"/>
                <a:gd name="connsiteY49" fmla="*/ 5363804 h 7250295"/>
                <a:gd name="connsiteX50" fmla="*/ 1797611 w 2207873"/>
                <a:gd name="connsiteY50" fmla="*/ 5317321 h 7250295"/>
                <a:gd name="connsiteX51" fmla="*/ 1884207 w 2207873"/>
                <a:gd name="connsiteY51" fmla="*/ 5097645 h 7250295"/>
                <a:gd name="connsiteX52" fmla="*/ 1909357 w 2207873"/>
                <a:gd name="connsiteY52" fmla="*/ 4805496 h 7250295"/>
                <a:gd name="connsiteX53" fmla="*/ 1900373 w 2207873"/>
                <a:gd name="connsiteY53" fmla="*/ 4348776 h 7250295"/>
                <a:gd name="connsiteX54" fmla="*/ 1881052 w 2207873"/>
                <a:gd name="connsiteY54" fmla="*/ 3902573 h 7250295"/>
                <a:gd name="connsiteX55" fmla="*/ 1855362 w 2207873"/>
                <a:gd name="connsiteY55" fmla="*/ 3584643 h 7250295"/>
                <a:gd name="connsiteX56" fmla="*/ 2056257 w 2207873"/>
                <a:gd name="connsiteY56" fmla="*/ 2654077 h 7250295"/>
                <a:gd name="connsiteX57" fmla="*/ 2042707 w 2207873"/>
                <a:gd name="connsiteY57" fmla="*/ 2404684 h 7250295"/>
                <a:gd name="connsiteX58" fmla="*/ 1981200 w 2207873"/>
                <a:gd name="connsiteY58" fmla="*/ 1864914 h 7250295"/>
                <a:gd name="connsiteX59" fmla="*/ 1936459 w 2207873"/>
                <a:gd name="connsiteY59" fmla="*/ 1677029 h 7250295"/>
                <a:gd name="connsiteX60" fmla="*/ 1922037 w 2207873"/>
                <a:gd name="connsiteY60" fmla="*/ 1432534 h 7250295"/>
                <a:gd name="connsiteX61" fmla="*/ 1874412 w 2207873"/>
                <a:gd name="connsiteY61" fmla="*/ 1302338 h 7250295"/>
                <a:gd name="connsiteX62" fmla="*/ 1407687 w 2207873"/>
                <a:gd name="connsiteY62" fmla="*/ 1134975 h 7250295"/>
                <a:gd name="connsiteX63" fmla="*/ 1309221 w 2207873"/>
                <a:gd name="connsiteY63" fmla="*/ 1020075 h 7250295"/>
                <a:gd name="connsiteX64" fmla="*/ 1365230 w 2207873"/>
                <a:gd name="connsiteY64" fmla="*/ 821521 h 7250295"/>
                <a:gd name="connsiteX65" fmla="*/ 1433407 w 2207873"/>
                <a:gd name="connsiteY65" fmla="*/ 622909 h 7250295"/>
                <a:gd name="connsiteX66" fmla="*/ 1444916 w 2207873"/>
                <a:gd name="connsiteY66" fmla="*/ 380757 h 7250295"/>
                <a:gd name="connsiteX67" fmla="*/ 1330946 w 2207873"/>
                <a:gd name="connsiteY67" fmla="*/ 143773 h 7250295"/>
                <a:gd name="connsiteX68" fmla="*/ 1063645 w 2207873"/>
                <a:gd name="connsiteY68" fmla="*/ 568 h 7250295"/>
                <a:gd name="connsiteX0" fmla="*/ 1063645 w 2219792"/>
                <a:gd name="connsiteY0" fmla="*/ 568 h 7250295"/>
                <a:gd name="connsiteX1" fmla="*/ 809625 w 2219792"/>
                <a:gd name="connsiteY1" fmla="*/ 116070 h 7250295"/>
                <a:gd name="connsiteX2" fmla="*/ 685800 w 2219792"/>
                <a:gd name="connsiteY2" fmla="*/ 297045 h 7250295"/>
                <a:gd name="connsiteX3" fmla="*/ 704850 w 2219792"/>
                <a:gd name="connsiteY3" fmla="*/ 620895 h 7250295"/>
                <a:gd name="connsiteX4" fmla="*/ 838200 w 2219792"/>
                <a:gd name="connsiteY4" fmla="*/ 897120 h 7250295"/>
                <a:gd name="connsiteX5" fmla="*/ 742950 w 2219792"/>
                <a:gd name="connsiteY5" fmla="*/ 1011420 h 7250295"/>
                <a:gd name="connsiteX6" fmla="*/ 133350 w 2219792"/>
                <a:gd name="connsiteY6" fmla="*/ 1220970 h 7250295"/>
                <a:gd name="connsiteX7" fmla="*/ 0 w 2219792"/>
                <a:gd name="connsiteY7" fmla="*/ 2211570 h 7250295"/>
                <a:gd name="connsiteX8" fmla="*/ 333375 w 2219792"/>
                <a:gd name="connsiteY8" fmla="*/ 3106920 h 7250295"/>
                <a:gd name="connsiteX9" fmla="*/ 247650 w 2219792"/>
                <a:gd name="connsiteY9" fmla="*/ 3840345 h 7250295"/>
                <a:gd name="connsiteX10" fmla="*/ 371475 w 2219792"/>
                <a:gd name="connsiteY10" fmla="*/ 4059420 h 7250295"/>
                <a:gd name="connsiteX11" fmla="*/ 495300 w 2219792"/>
                <a:gd name="connsiteY11" fmla="*/ 4278495 h 7250295"/>
                <a:gd name="connsiteX12" fmla="*/ 476250 w 2219792"/>
                <a:gd name="connsiteY12" fmla="*/ 4735695 h 7250295"/>
                <a:gd name="connsiteX13" fmla="*/ 476250 w 2219792"/>
                <a:gd name="connsiteY13" fmla="*/ 5097645 h 7250295"/>
                <a:gd name="connsiteX14" fmla="*/ 371475 w 2219792"/>
                <a:gd name="connsiteY14" fmla="*/ 6145395 h 7250295"/>
                <a:gd name="connsiteX15" fmla="*/ 371475 w 2219792"/>
                <a:gd name="connsiteY15" fmla="*/ 6621645 h 7250295"/>
                <a:gd name="connsiteX16" fmla="*/ 400050 w 2219792"/>
                <a:gd name="connsiteY16" fmla="*/ 6821670 h 7250295"/>
                <a:gd name="connsiteX17" fmla="*/ 323850 w 2219792"/>
                <a:gd name="connsiteY17" fmla="*/ 7002645 h 7250295"/>
                <a:gd name="connsiteX18" fmla="*/ 533400 w 2219792"/>
                <a:gd name="connsiteY18" fmla="*/ 7250295 h 7250295"/>
                <a:gd name="connsiteX19" fmla="*/ 952500 w 2219792"/>
                <a:gd name="connsiteY19" fmla="*/ 7240770 h 7250295"/>
                <a:gd name="connsiteX20" fmla="*/ 733425 w 2219792"/>
                <a:gd name="connsiteY20" fmla="*/ 6821670 h 7250295"/>
                <a:gd name="connsiteX21" fmla="*/ 790575 w 2219792"/>
                <a:gd name="connsiteY21" fmla="*/ 6574020 h 7250295"/>
                <a:gd name="connsiteX22" fmla="*/ 762000 w 2219792"/>
                <a:gd name="connsiteY22" fmla="*/ 6250170 h 7250295"/>
                <a:gd name="connsiteX23" fmla="*/ 885825 w 2219792"/>
                <a:gd name="connsiteY23" fmla="*/ 5411970 h 7250295"/>
                <a:gd name="connsiteX24" fmla="*/ 866775 w 2219792"/>
                <a:gd name="connsiteY24" fmla="*/ 5326245 h 7250295"/>
                <a:gd name="connsiteX25" fmla="*/ 971550 w 2219792"/>
                <a:gd name="connsiteY25" fmla="*/ 5211945 h 7250295"/>
                <a:gd name="connsiteX26" fmla="*/ 962025 w 2219792"/>
                <a:gd name="connsiteY26" fmla="*/ 5069070 h 7250295"/>
                <a:gd name="connsiteX27" fmla="*/ 1104900 w 2219792"/>
                <a:gd name="connsiteY27" fmla="*/ 4526145 h 7250295"/>
                <a:gd name="connsiteX28" fmla="*/ 1123950 w 2219792"/>
                <a:gd name="connsiteY28" fmla="*/ 4392795 h 7250295"/>
                <a:gd name="connsiteX29" fmla="*/ 1276350 w 2219792"/>
                <a:gd name="connsiteY29" fmla="*/ 4649970 h 7250295"/>
                <a:gd name="connsiteX30" fmla="*/ 1352550 w 2219792"/>
                <a:gd name="connsiteY30" fmla="*/ 4926195 h 7250295"/>
                <a:gd name="connsiteX31" fmla="*/ 1333500 w 2219792"/>
                <a:gd name="connsiteY31" fmla="*/ 5069070 h 7250295"/>
                <a:gd name="connsiteX32" fmla="*/ 1371600 w 2219792"/>
                <a:gd name="connsiteY32" fmla="*/ 5078595 h 7250295"/>
                <a:gd name="connsiteX33" fmla="*/ 1247775 w 2219792"/>
                <a:gd name="connsiteY33" fmla="*/ 5516745 h 7250295"/>
                <a:gd name="connsiteX34" fmla="*/ 1257300 w 2219792"/>
                <a:gd name="connsiteY34" fmla="*/ 6469245 h 7250295"/>
                <a:gd name="connsiteX35" fmla="*/ 1333500 w 2219792"/>
                <a:gd name="connsiteY35" fmla="*/ 6583545 h 7250295"/>
                <a:gd name="connsiteX36" fmla="*/ 1314450 w 2219792"/>
                <a:gd name="connsiteY36" fmla="*/ 6735945 h 7250295"/>
                <a:gd name="connsiteX37" fmla="*/ 1323975 w 2219792"/>
                <a:gd name="connsiteY37" fmla="*/ 6859770 h 7250295"/>
                <a:gd name="connsiteX38" fmla="*/ 1304925 w 2219792"/>
                <a:gd name="connsiteY38" fmla="*/ 7012170 h 7250295"/>
                <a:gd name="connsiteX39" fmla="*/ 1704975 w 2219792"/>
                <a:gd name="connsiteY39" fmla="*/ 7212195 h 7250295"/>
                <a:gd name="connsiteX40" fmla="*/ 2152650 w 2219792"/>
                <a:gd name="connsiteY40" fmla="*/ 7212195 h 7250295"/>
                <a:gd name="connsiteX41" fmla="*/ 2206314 w 2219792"/>
                <a:gd name="connsiteY41" fmla="*/ 7184702 h 7250295"/>
                <a:gd name="connsiteX42" fmla="*/ 2171850 w 2219792"/>
                <a:gd name="connsiteY42" fmla="*/ 7046786 h 7250295"/>
                <a:gd name="connsiteX43" fmla="*/ 1687247 w 2219792"/>
                <a:gd name="connsiteY43" fmla="*/ 6680449 h 7250295"/>
                <a:gd name="connsiteX44" fmla="*/ 1708130 w 2219792"/>
                <a:gd name="connsiteY44" fmla="*/ 6550072 h 7250295"/>
                <a:gd name="connsiteX45" fmla="*/ 1668617 w 2219792"/>
                <a:gd name="connsiteY45" fmla="*/ 6451067 h 7250295"/>
                <a:gd name="connsiteX46" fmla="*/ 1657350 w 2219792"/>
                <a:gd name="connsiteY46" fmla="*/ 6250170 h 7250295"/>
                <a:gd name="connsiteX47" fmla="*/ 1679014 w 2219792"/>
                <a:gd name="connsiteY47" fmla="*/ 5979714 h 7250295"/>
                <a:gd name="connsiteX48" fmla="*/ 1727631 w 2219792"/>
                <a:gd name="connsiteY48" fmla="*/ 5512209 h 7250295"/>
                <a:gd name="connsiteX49" fmla="*/ 1739049 w 2219792"/>
                <a:gd name="connsiteY49" fmla="*/ 5363804 h 7250295"/>
                <a:gd name="connsiteX50" fmla="*/ 1797611 w 2219792"/>
                <a:gd name="connsiteY50" fmla="*/ 5317321 h 7250295"/>
                <a:gd name="connsiteX51" fmla="*/ 1884207 w 2219792"/>
                <a:gd name="connsiteY51" fmla="*/ 5097645 h 7250295"/>
                <a:gd name="connsiteX52" fmla="*/ 1909357 w 2219792"/>
                <a:gd name="connsiteY52" fmla="*/ 4805496 h 7250295"/>
                <a:gd name="connsiteX53" fmla="*/ 1900373 w 2219792"/>
                <a:gd name="connsiteY53" fmla="*/ 4348776 h 7250295"/>
                <a:gd name="connsiteX54" fmla="*/ 1881052 w 2219792"/>
                <a:gd name="connsiteY54" fmla="*/ 3902573 h 7250295"/>
                <a:gd name="connsiteX55" fmla="*/ 1855362 w 2219792"/>
                <a:gd name="connsiteY55" fmla="*/ 3584643 h 7250295"/>
                <a:gd name="connsiteX56" fmla="*/ 2056257 w 2219792"/>
                <a:gd name="connsiteY56" fmla="*/ 2654077 h 7250295"/>
                <a:gd name="connsiteX57" fmla="*/ 2042707 w 2219792"/>
                <a:gd name="connsiteY57" fmla="*/ 2404684 h 7250295"/>
                <a:gd name="connsiteX58" fmla="*/ 1981200 w 2219792"/>
                <a:gd name="connsiteY58" fmla="*/ 1864914 h 7250295"/>
                <a:gd name="connsiteX59" fmla="*/ 1936459 w 2219792"/>
                <a:gd name="connsiteY59" fmla="*/ 1677029 h 7250295"/>
                <a:gd name="connsiteX60" fmla="*/ 1922037 w 2219792"/>
                <a:gd name="connsiteY60" fmla="*/ 1432534 h 7250295"/>
                <a:gd name="connsiteX61" fmla="*/ 1874412 w 2219792"/>
                <a:gd name="connsiteY61" fmla="*/ 1302338 h 7250295"/>
                <a:gd name="connsiteX62" fmla="*/ 1407687 w 2219792"/>
                <a:gd name="connsiteY62" fmla="*/ 1134975 h 7250295"/>
                <a:gd name="connsiteX63" fmla="*/ 1309221 w 2219792"/>
                <a:gd name="connsiteY63" fmla="*/ 1020075 h 7250295"/>
                <a:gd name="connsiteX64" fmla="*/ 1365230 w 2219792"/>
                <a:gd name="connsiteY64" fmla="*/ 821521 h 7250295"/>
                <a:gd name="connsiteX65" fmla="*/ 1433407 w 2219792"/>
                <a:gd name="connsiteY65" fmla="*/ 622909 h 7250295"/>
                <a:gd name="connsiteX66" fmla="*/ 1444916 w 2219792"/>
                <a:gd name="connsiteY66" fmla="*/ 380757 h 7250295"/>
                <a:gd name="connsiteX67" fmla="*/ 1330946 w 2219792"/>
                <a:gd name="connsiteY67" fmla="*/ 143773 h 7250295"/>
                <a:gd name="connsiteX68" fmla="*/ 1063645 w 2219792"/>
                <a:gd name="connsiteY68" fmla="*/ 568 h 7250295"/>
                <a:gd name="connsiteX0" fmla="*/ 1063645 w 2207395"/>
                <a:gd name="connsiteY0" fmla="*/ 568 h 7250295"/>
                <a:gd name="connsiteX1" fmla="*/ 809625 w 2207395"/>
                <a:gd name="connsiteY1" fmla="*/ 116070 h 7250295"/>
                <a:gd name="connsiteX2" fmla="*/ 685800 w 2207395"/>
                <a:gd name="connsiteY2" fmla="*/ 297045 h 7250295"/>
                <a:gd name="connsiteX3" fmla="*/ 704850 w 2207395"/>
                <a:gd name="connsiteY3" fmla="*/ 620895 h 7250295"/>
                <a:gd name="connsiteX4" fmla="*/ 838200 w 2207395"/>
                <a:gd name="connsiteY4" fmla="*/ 897120 h 7250295"/>
                <a:gd name="connsiteX5" fmla="*/ 742950 w 2207395"/>
                <a:gd name="connsiteY5" fmla="*/ 1011420 h 7250295"/>
                <a:gd name="connsiteX6" fmla="*/ 133350 w 2207395"/>
                <a:gd name="connsiteY6" fmla="*/ 1220970 h 7250295"/>
                <a:gd name="connsiteX7" fmla="*/ 0 w 2207395"/>
                <a:gd name="connsiteY7" fmla="*/ 2211570 h 7250295"/>
                <a:gd name="connsiteX8" fmla="*/ 333375 w 2207395"/>
                <a:gd name="connsiteY8" fmla="*/ 3106920 h 7250295"/>
                <a:gd name="connsiteX9" fmla="*/ 247650 w 2207395"/>
                <a:gd name="connsiteY9" fmla="*/ 3840345 h 7250295"/>
                <a:gd name="connsiteX10" fmla="*/ 371475 w 2207395"/>
                <a:gd name="connsiteY10" fmla="*/ 4059420 h 7250295"/>
                <a:gd name="connsiteX11" fmla="*/ 495300 w 2207395"/>
                <a:gd name="connsiteY11" fmla="*/ 4278495 h 7250295"/>
                <a:gd name="connsiteX12" fmla="*/ 476250 w 2207395"/>
                <a:gd name="connsiteY12" fmla="*/ 4735695 h 7250295"/>
                <a:gd name="connsiteX13" fmla="*/ 476250 w 2207395"/>
                <a:gd name="connsiteY13" fmla="*/ 5097645 h 7250295"/>
                <a:gd name="connsiteX14" fmla="*/ 371475 w 2207395"/>
                <a:gd name="connsiteY14" fmla="*/ 6145395 h 7250295"/>
                <a:gd name="connsiteX15" fmla="*/ 371475 w 2207395"/>
                <a:gd name="connsiteY15" fmla="*/ 6621645 h 7250295"/>
                <a:gd name="connsiteX16" fmla="*/ 400050 w 2207395"/>
                <a:gd name="connsiteY16" fmla="*/ 6821670 h 7250295"/>
                <a:gd name="connsiteX17" fmla="*/ 323850 w 2207395"/>
                <a:gd name="connsiteY17" fmla="*/ 7002645 h 7250295"/>
                <a:gd name="connsiteX18" fmla="*/ 533400 w 2207395"/>
                <a:gd name="connsiteY18" fmla="*/ 7250295 h 7250295"/>
                <a:gd name="connsiteX19" fmla="*/ 952500 w 2207395"/>
                <a:gd name="connsiteY19" fmla="*/ 7240770 h 7250295"/>
                <a:gd name="connsiteX20" fmla="*/ 733425 w 2207395"/>
                <a:gd name="connsiteY20" fmla="*/ 6821670 h 7250295"/>
                <a:gd name="connsiteX21" fmla="*/ 790575 w 2207395"/>
                <a:gd name="connsiteY21" fmla="*/ 6574020 h 7250295"/>
                <a:gd name="connsiteX22" fmla="*/ 762000 w 2207395"/>
                <a:gd name="connsiteY22" fmla="*/ 6250170 h 7250295"/>
                <a:gd name="connsiteX23" fmla="*/ 885825 w 2207395"/>
                <a:gd name="connsiteY23" fmla="*/ 5411970 h 7250295"/>
                <a:gd name="connsiteX24" fmla="*/ 866775 w 2207395"/>
                <a:gd name="connsiteY24" fmla="*/ 5326245 h 7250295"/>
                <a:gd name="connsiteX25" fmla="*/ 971550 w 2207395"/>
                <a:gd name="connsiteY25" fmla="*/ 5211945 h 7250295"/>
                <a:gd name="connsiteX26" fmla="*/ 962025 w 2207395"/>
                <a:gd name="connsiteY26" fmla="*/ 5069070 h 7250295"/>
                <a:gd name="connsiteX27" fmla="*/ 1104900 w 2207395"/>
                <a:gd name="connsiteY27" fmla="*/ 4526145 h 7250295"/>
                <a:gd name="connsiteX28" fmla="*/ 1123950 w 2207395"/>
                <a:gd name="connsiteY28" fmla="*/ 4392795 h 7250295"/>
                <a:gd name="connsiteX29" fmla="*/ 1276350 w 2207395"/>
                <a:gd name="connsiteY29" fmla="*/ 4649970 h 7250295"/>
                <a:gd name="connsiteX30" fmla="*/ 1352550 w 2207395"/>
                <a:gd name="connsiteY30" fmla="*/ 4926195 h 7250295"/>
                <a:gd name="connsiteX31" fmla="*/ 1333500 w 2207395"/>
                <a:gd name="connsiteY31" fmla="*/ 5069070 h 7250295"/>
                <a:gd name="connsiteX32" fmla="*/ 1371600 w 2207395"/>
                <a:gd name="connsiteY32" fmla="*/ 5078595 h 7250295"/>
                <a:gd name="connsiteX33" fmla="*/ 1247775 w 2207395"/>
                <a:gd name="connsiteY33" fmla="*/ 5516745 h 7250295"/>
                <a:gd name="connsiteX34" fmla="*/ 1257300 w 2207395"/>
                <a:gd name="connsiteY34" fmla="*/ 6469245 h 7250295"/>
                <a:gd name="connsiteX35" fmla="*/ 1333500 w 2207395"/>
                <a:gd name="connsiteY35" fmla="*/ 6583545 h 7250295"/>
                <a:gd name="connsiteX36" fmla="*/ 1314450 w 2207395"/>
                <a:gd name="connsiteY36" fmla="*/ 6735945 h 7250295"/>
                <a:gd name="connsiteX37" fmla="*/ 1323975 w 2207395"/>
                <a:gd name="connsiteY37" fmla="*/ 6859770 h 7250295"/>
                <a:gd name="connsiteX38" fmla="*/ 1304925 w 2207395"/>
                <a:gd name="connsiteY38" fmla="*/ 7012170 h 7250295"/>
                <a:gd name="connsiteX39" fmla="*/ 1704975 w 2207395"/>
                <a:gd name="connsiteY39" fmla="*/ 7212195 h 7250295"/>
                <a:gd name="connsiteX40" fmla="*/ 2152650 w 2207395"/>
                <a:gd name="connsiteY40" fmla="*/ 7212195 h 7250295"/>
                <a:gd name="connsiteX41" fmla="*/ 2206314 w 2207395"/>
                <a:gd name="connsiteY41" fmla="*/ 7184702 h 7250295"/>
                <a:gd name="connsiteX42" fmla="*/ 2171850 w 2207395"/>
                <a:gd name="connsiteY42" fmla="*/ 7046786 h 7250295"/>
                <a:gd name="connsiteX43" fmla="*/ 1687247 w 2207395"/>
                <a:gd name="connsiteY43" fmla="*/ 6680449 h 7250295"/>
                <a:gd name="connsiteX44" fmla="*/ 1708130 w 2207395"/>
                <a:gd name="connsiteY44" fmla="*/ 6550072 h 7250295"/>
                <a:gd name="connsiteX45" fmla="*/ 1668617 w 2207395"/>
                <a:gd name="connsiteY45" fmla="*/ 6451067 h 7250295"/>
                <a:gd name="connsiteX46" fmla="*/ 1657350 w 2207395"/>
                <a:gd name="connsiteY46" fmla="*/ 6250170 h 7250295"/>
                <a:gd name="connsiteX47" fmla="*/ 1679014 w 2207395"/>
                <a:gd name="connsiteY47" fmla="*/ 5979714 h 7250295"/>
                <a:gd name="connsiteX48" fmla="*/ 1727631 w 2207395"/>
                <a:gd name="connsiteY48" fmla="*/ 5512209 h 7250295"/>
                <a:gd name="connsiteX49" fmla="*/ 1739049 w 2207395"/>
                <a:gd name="connsiteY49" fmla="*/ 5363804 h 7250295"/>
                <a:gd name="connsiteX50" fmla="*/ 1797611 w 2207395"/>
                <a:gd name="connsiteY50" fmla="*/ 5317321 h 7250295"/>
                <a:gd name="connsiteX51" fmla="*/ 1884207 w 2207395"/>
                <a:gd name="connsiteY51" fmla="*/ 5097645 h 7250295"/>
                <a:gd name="connsiteX52" fmla="*/ 1909357 w 2207395"/>
                <a:gd name="connsiteY52" fmla="*/ 4805496 h 7250295"/>
                <a:gd name="connsiteX53" fmla="*/ 1900373 w 2207395"/>
                <a:gd name="connsiteY53" fmla="*/ 4348776 h 7250295"/>
                <a:gd name="connsiteX54" fmla="*/ 1881052 w 2207395"/>
                <a:gd name="connsiteY54" fmla="*/ 3902573 h 7250295"/>
                <a:gd name="connsiteX55" fmla="*/ 1855362 w 2207395"/>
                <a:gd name="connsiteY55" fmla="*/ 3584643 h 7250295"/>
                <a:gd name="connsiteX56" fmla="*/ 2056257 w 2207395"/>
                <a:gd name="connsiteY56" fmla="*/ 2654077 h 7250295"/>
                <a:gd name="connsiteX57" fmla="*/ 2042707 w 2207395"/>
                <a:gd name="connsiteY57" fmla="*/ 2404684 h 7250295"/>
                <a:gd name="connsiteX58" fmla="*/ 1981200 w 2207395"/>
                <a:gd name="connsiteY58" fmla="*/ 1864914 h 7250295"/>
                <a:gd name="connsiteX59" fmla="*/ 1936459 w 2207395"/>
                <a:gd name="connsiteY59" fmla="*/ 1677029 h 7250295"/>
                <a:gd name="connsiteX60" fmla="*/ 1922037 w 2207395"/>
                <a:gd name="connsiteY60" fmla="*/ 1432534 h 7250295"/>
                <a:gd name="connsiteX61" fmla="*/ 1874412 w 2207395"/>
                <a:gd name="connsiteY61" fmla="*/ 1302338 h 7250295"/>
                <a:gd name="connsiteX62" fmla="*/ 1407687 w 2207395"/>
                <a:gd name="connsiteY62" fmla="*/ 1134975 h 7250295"/>
                <a:gd name="connsiteX63" fmla="*/ 1309221 w 2207395"/>
                <a:gd name="connsiteY63" fmla="*/ 1020075 h 7250295"/>
                <a:gd name="connsiteX64" fmla="*/ 1365230 w 2207395"/>
                <a:gd name="connsiteY64" fmla="*/ 821521 h 7250295"/>
                <a:gd name="connsiteX65" fmla="*/ 1433407 w 2207395"/>
                <a:gd name="connsiteY65" fmla="*/ 622909 h 7250295"/>
                <a:gd name="connsiteX66" fmla="*/ 1444916 w 2207395"/>
                <a:gd name="connsiteY66" fmla="*/ 380757 h 7250295"/>
                <a:gd name="connsiteX67" fmla="*/ 1330946 w 2207395"/>
                <a:gd name="connsiteY67" fmla="*/ 143773 h 7250295"/>
                <a:gd name="connsiteX68" fmla="*/ 1063645 w 2207395"/>
                <a:gd name="connsiteY68" fmla="*/ 568 h 7250295"/>
                <a:gd name="connsiteX0" fmla="*/ 1063645 w 2197075"/>
                <a:gd name="connsiteY0" fmla="*/ 568 h 7250295"/>
                <a:gd name="connsiteX1" fmla="*/ 809625 w 2197075"/>
                <a:gd name="connsiteY1" fmla="*/ 116070 h 7250295"/>
                <a:gd name="connsiteX2" fmla="*/ 685800 w 2197075"/>
                <a:gd name="connsiteY2" fmla="*/ 297045 h 7250295"/>
                <a:gd name="connsiteX3" fmla="*/ 704850 w 2197075"/>
                <a:gd name="connsiteY3" fmla="*/ 620895 h 7250295"/>
                <a:gd name="connsiteX4" fmla="*/ 838200 w 2197075"/>
                <a:gd name="connsiteY4" fmla="*/ 897120 h 7250295"/>
                <a:gd name="connsiteX5" fmla="*/ 742950 w 2197075"/>
                <a:gd name="connsiteY5" fmla="*/ 1011420 h 7250295"/>
                <a:gd name="connsiteX6" fmla="*/ 133350 w 2197075"/>
                <a:gd name="connsiteY6" fmla="*/ 1220970 h 7250295"/>
                <a:gd name="connsiteX7" fmla="*/ 0 w 2197075"/>
                <a:gd name="connsiteY7" fmla="*/ 2211570 h 7250295"/>
                <a:gd name="connsiteX8" fmla="*/ 333375 w 2197075"/>
                <a:gd name="connsiteY8" fmla="*/ 3106920 h 7250295"/>
                <a:gd name="connsiteX9" fmla="*/ 247650 w 2197075"/>
                <a:gd name="connsiteY9" fmla="*/ 3840345 h 7250295"/>
                <a:gd name="connsiteX10" fmla="*/ 371475 w 2197075"/>
                <a:gd name="connsiteY10" fmla="*/ 4059420 h 7250295"/>
                <a:gd name="connsiteX11" fmla="*/ 495300 w 2197075"/>
                <a:gd name="connsiteY11" fmla="*/ 4278495 h 7250295"/>
                <a:gd name="connsiteX12" fmla="*/ 476250 w 2197075"/>
                <a:gd name="connsiteY12" fmla="*/ 4735695 h 7250295"/>
                <a:gd name="connsiteX13" fmla="*/ 476250 w 2197075"/>
                <a:gd name="connsiteY13" fmla="*/ 5097645 h 7250295"/>
                <a:gd name="connsiteX14" fmla="*/ 371475 w 2197075"/>
                <a:gd name="connsiteY14" fmla="*/ 6145395 h 7250295"/>
                <a:gd name="connsiteX15" fmla="*/ 371475 w 2197075"/>
                <a:gd name="connsiteY15" fmla="*/ 6621645 h 7250295"/>
                <a:gd name="connsiteX16" fmla="*/ 400050 w 2197075"/>
                <a:gd name="connsiteY16" fmla="*/ 6821670 h 7250295"/>
                <a:gd name="connsiteX17" fmla="*/ 323850 w 2197075"/>
                <a:gd name="connsiteY17" fmla="*/ 7002645 h 7250295"/>
                <a:gd name="connsiteX18" fmla="*/ 533400 w 2197075"/>
                <a:gd name="connsiteY18" fmla="*/ 7250295 h 7250295"/>
                <a:gd name="connsiteX19" fmla="*/ 952500 w 2197075"/>
                <a:gd name="connsiteY19" fmla="*/ 7240770 h 7250295"/>
                <a:gd name="connsiteX20" fmla="*/ 733425 w 2197075"/>
                <a:gd name="connsiteY20" fmla="*/ 6821670 h 7250295"/>
                <a:gd name="connsiteX21" fmla="*/ 790575 w 2197075"/>
                <a:gd name="connsiteY21" fmla="*/ 6574020 h 7250295"/>
                <a:gd name="connsiteX22" fmla="*/ 762000 w 2197075"/>
                <a:gd name="connsiteY22" fmla="*/ 6250170 h 7250295"/>
                <a:gd name="connsiteX23" fmla="*/ 885825 w 2197075"/>
                <a:gd name="connsiteY23" fmla="*/ 5411970 h 7250295"/>
                <a:gd name="connsiteX24" fmla="*/ 866775 w 2197075"/>
                <a:gd name="connsiteY24" fmla="*/ 5326245 h 7250295"/>
                <a:gd name="connsiteX25" fmla="*/ 971550 w 2197075"/>
                <a:gd name="connsiteY25" fmla="*/ 5211945 h 7250295"/>
                <a:gd name="connsiteX26" fmla="*/ 962025 w 2197075"/>
                <a:gd name="connsiteY26" fmla="*/ 5069070 h 7250295"/>
                <a:gd name="connsiteX27" fmla="*/ 1104900 w 2197075"/>
                <a:gd name="connsiteY27" fmla="*/ 4526145 h 7250295"/>
                <a:gd name="connsiteX28" fmla="*/ 1123950 w 2197075"/>
                <a:gd name="connsiteY28" fmla="*/ 4392795 h 7250295"/>
                <a:gd name="connsiteX29" fmla="*/ 1276350 w 2197075"/>
                <a:gd name="connsiteY29" fmla="*/ 4649970 h 7250295"/>
                <a:gd name="connsiteX30" fmla="*/ 1352550 w 2197075"/>
                <a:gd name="connsiteY30" fmla="*/ 4926195 h 7250295"/>
                <a:gd name="connsiteX31" fmla="*/ 1333500 w 2197075"/>
                <a:gd name="connsiteY31" fmla="*/ 5069070 h 7250295"/>
                <a:gd name="connsiteX32" fmla="*/ 1371600 w 2197075"/>
                <a:gd name="connsiteY32" fmla="*/ 5078595 h 7250295"/>
                <a:gd name="connsiteX33" fmla="*/ 1247775 w 2197075"/>
                <a:gd name="connsiteY33" fmla="*/ 5516745 h 7250295"/>
                <a:gd name="connsiteX34" fmla="*/ 1257300 w 2197075"/>
                <a:gd name="connsiteY34" fmla="*/ 6469245 h 7250295"/>
                <a:gd name="connsiteX35" fmla="*/ 1333500 w 2197075"/>
                <a:gd name="connsiteY35" fmla="*/ 6583545 h 7250295"/>
                <a:gd name="connsiteX36" fmla="*/ 1314450 w 2197075"/>
                <a:gd name="connsiteY36" fmla="*/ 6735945 h 7250295"/>
                <a:gd name="connsiteX37" fmla="*/ 1323975 w 2197075"/>
                <a:gd name="connsiteY37" fmla="*/ 6859770 h 7250295"/>
                <a:gd name="connsiteX38" fmla="*/ 1304925 w 2197075"/>
                <a:gd name="connsiteY38" fmla="*/ 7012170 h 7250295"/>
                <a:gd name="connsiteX39" fmla="*/ 1704975 w 2197075"/>
                <a:gd name="connsiteY39" fmla="*/ 7212195 h 7250295"/>
                <a:gd name="connsiteX40" fmla="*/ 2152650 w 2197075"/>
                <a:gd name="connsiteY40" fmla="*/ 7212195 h 7250295"/>
                <a:gd name="connsiteX41" fmla="*/ 2189006 w 2197075"/>
                <a:gd name="connsiteY41" fmla="*/ 7199125 h 7250295"/>
                <a:gd name="connsiteX42" fmla="*/ 2171850 w 2197075"/>
                <a:gd name="connsiteY42" fmla="*/ 7046786 h 7250295"/>
                <a:gd name="connsiteX43" fmla="*/ 1687247 w 2197075"/>
                <a:gd name="connsiteY43" fmla="*/ 6680449 h 7250295"/>
                <a:gd name="connsiteX44" fmla="*/ 1708130 w 2197075"/>
                <a:gd name="connsiteY44" fmla="*/ 6550072 h 7250295"/>
                <a:gd name="connsiteX45" fmla="*/ 1668617 w 2197075"/>
                <a:gd name="connsiteY45" fmla="*/ 6451067 h 7250295"/>
                <a:gd name="connsiteX46" fmla="*/ 1657350 w 2197075"/>
                <a:gd name="connsiteY46" fmla="*/ 6250170 h 7250295"/>
                <a:gd name="connsiteX47" fmla="*/ 1679014 w 2197075"/>
                <a:gd name="connsiteY47" fmla="*/ 5979714 h 7250295"/>
                <a:gd name="connsiteX48" fmla="*/ 1727631 w 2197075"/>
                <a:gd name="connsiteY48" fmla="*/ 5512209 h 7250295"/>
                <a:gd name="connsiteX49" fmla="*/ 1739049 w 2197075"/>
                <a:gd name="connsiteY49" fmla="*/ 5363804 h 7250295"/>
                <a:gd name="connsiteX50" fmla="*/ 1797611 w 2197075"/>
                <a:gd name="connsiteY50" fmla="*/ 5317321 h 7250295"/>
                <a:gd name="connsiteX51" fmla="*/ 1884207 w 2197075"/>
                <a:gd name="connsiteY51" fmla="*/ 5097645 h 7250295"/>
                <a:gd name="connsiteX52" fmla="*/ 1909357 w 2197075"/>
                <a:gd name="connsiteY52" fmla="*/ 4805496 h 7250295"/>
                <a:gd name="connsiteX53" fmla="*/ 1900373 w 2197075"/>
                <a:gd name="connsiteY53" fmla="*/ 4348776 h 7250295"/>
                <a:gd name="connsiteX54" fmla="*/ 1881052 w 2197075"/>
                <a:gd name="connsiteY54" fmla="*/ 3902573 h 7250295"/>
                <a:gd name="connsiteX55" fmla="*/ 1855362 w 2197075"/>
                <a:gd name="connsiteY55" fmla="*/ 3584643 h 7250295"/>
                <a:gd name="connsiteX56" fmla="*/ 2056257 w 2197075"/>
                <a:gd name="connsiteY56" fmla="*/ 2654077 h 7250295"/>
                <a:gd name="connsiteX57" fmla="*/ 2042707 w 2197075"/>
                <a:gd name="connsiteY57" fmla="*/ 2404684 h 7250295"/>
                <a:gd name="connsiteX58" fmla="*/ 1981200 w 2197075"/>
                <a:gd name="connsiteY58" fmla="*/ 1864914 h 7250295"/>
                <a:gd name="connsiteX59" fmla="*/ 1936459 w 2197075"/>
                <a:gd name="connsiteY59" fmla="*/ 1677029 h 7250295"/>
                <a:gd name="connsiteX60" fmla="*/ 1922037 w 2197075"/>
                <a:gd name="connsiteY60" fmla="*/ 1432534 h 7250295"/>
                <a:gd name="connsiteX61" fmla="*/ 1874412 w 2197075"/>
                <a:gd name="connsiteY61" fmla="*/ 1302338 h 7250295"/>
                <a:gd name="connsiteX62" fmla="*/ 1407687 w 2197075"/>
                <a:gd name="connsiteY62" fmla="*/ 1134975 h 7250295"/>
                <a:gd name="connsiteX63" fmla="*/ 1309221 w 2197075"/>
                <a:gd name="connsiteY63" fmla="*/ 1020075 h 7250295"/>
                <a:gd name="connsiteX64" fmla="*/ 1365230 w 2197075"/>
                <a:gd name="connsiteY64" fmla="*/ 821521 h 7250295"/>
                <a:gd name="connsiteX65" fmla="*/ 1433407 w 2197075"/>
                <a:gd name="connsiteY65" fmla="*/ 622909 h 7250295"/>
                <a:gd name="connsiteX66" fmla="*/ 1444916 w 2197075"/>
                <a:gd name="connsiteY66" fmla="*/ 380757 h 7250295"/>
                <a:gd name="connsiteX67" fmla="*/ 1330946 w 2197075"/>
                <a:gd name="connsiteY67" fmla="*/ 143773 h 7250295"/>
                <a:gd name="connsiteX68" fmla="*/ 1063645 w 2197075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2152650 w 2213217"/>
                <a:gd name="connsiteY40" fmla="*/ 7212195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985347 w 2213217"/>
                <a:gd name="connsiteY40" fmla="*/ 722661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800736 w 2213217"/>
                <a:gd name="connsiteY40" fmla="*/ 719488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800736 w 2213217"/>
                <a:gd name="connsiteY40" fmla="*/ 719488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800736 w 2213217"/>
                <a:gd name="connsiteY40" fmla="*/ 719488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797852 w 2213217"/>
                <a:gd name="connsiteY40" fmla="*/ 7174696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797852 w 2213217"/>
                <a:gd name="connsiteY40" fmla="*/ 7174696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482866 w 2213217"/>
                <a:gd name="connsiteY39" fmla="*/ 7114120 h 7250295"/>
                <a:gd name="connsiteX40" fmla="*/ 1797852 w 2213217"/>
                <a:gd name="connsiteY40" fmla="*/ 7174696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97852 w 2213217"/>
                <a:gd name="connsiteY39" fmla="*/ 7174696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38131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38131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77491 w 2213217"/>
                <a:gd name="connsiteY34" fmla="*/ 6365402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77491 w 2213217"/>
                <a:gd name="connsiteY34" fmla="*/ 6365402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77491 w 2213217"/>
                <a:gd name="connsiteY34" fmla="*/ 6365402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63220 w 2213217"/>
                <a:gd name="connsiteY34" fmla="*/ 6360264 h 7250295"/>
                <a:gd name="connsiteX35" fmla="*/ 1277491 w 2213217"/>
                <a:gd name="connsiteY35" fmla="*/ 6365402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277491 w 2213217"/>
                <a:gd name="connsiteY35" fmla="*/ 6365402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277491 w 2213217"/>
                <a:gd name="connsiteY35" fmla="*/ 6365402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277491 w 2213217"/>
                <a:gd name="connsiteY35" fmla="*/ 6374056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87593 w 2213217"/>
                <a:gd name="connsiteY27" fmla="*/ 4482877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70285 w 2213217"/>
                <a:gd name="connsiteY27" fmla="*/ 4725178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70285 w 2213217"/>
                <a:gd name="connsiteY27" fmla="*/ 4725178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09709 w 2213217"/>
                <a:gd name="connsiteY27" fmla="*/ 4955941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914671 w 2213217"/>
                <a:gd name="connsiteY23" fmla="*/ 538024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914671 w 2213217"/>
                <a:gd name="connsiteY23" fmla="*/ 538024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914671 w 2213217"/>
                <a:gd name="connsiteY23" fmla="*/ 538024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94902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94902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65153 w 2213217"/>
                <a:gd name="connsiteY23" fmla="*/ 5529516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65153 w 2213217"/>
                <a:gd name="connsiteY23" fmla="*/ 5529516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65153 w 2213217"/>
                <a:gd name="connsiteY23" fmla="*/ 5529516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44526"/>
                <a:gd name="connsiteX1" fmla="*/ 809625 w 2213217"/>
                <a:gd name="connsiteY1" fmla="*/ 116070 h 7244526"/>
                <a:gd name="connsiteX2" fmla="*/ 685800 w 2213217"/>
                <a:gd name="connsiteY2" fmla="*/ 297045 h 7244526"/>
                <a:gd name="connsiteX3" fmla="*/ 704850 w 2213217"/>
                <a:gd name="connsiteY3" fmla="*/ 620895 h 7244526"/>
                <a:gd name="connsiteX4" fmla="*/ 838200 w 2213217"/>
                <a:gd name="connsiteY4" fmla="*/ 897120 h 7244526"/>
                <a:gd name="connsiteX5" fmla="*/ 742950 w 2213217"/>
                <a:gd name="connsiteY5" fmla="*/ 1011420 h 7244526"/>
                <a:gd name="connsiteX6" fmla="*/ 133350 w 2213217"/>
                <a:gd name="connsiteY6" fmla="*/ 1220970 h 7244526"/>
                <a:gd name="connsiteX7" fmla="*/ 0 w 2213217"/>
                <a:gd name="connsiteY7" fmla="*/ 2211570 h 7244526"/>
                <a:gd name="connsiteX8" fmla="*/ 333375 w 2213217"/>
                <a:gd name="connsiteY8" fmla="*/ 3106920 h 7244526"/>
                <a:gd name="connsiteX9" fmla="*/ 247650 w 2213217"/>
                <a:gd name="connsiteY9" fmla="*/ 3840345 h 7244526"/>
                <a:gd name="connsiteX10" fmla="*/ 371475 w 2213217"/>
                <a:gd name="connsiteY10" fmla="*/ 4059420 h 7244526"/>
                <a:gd name="connsiteX11" fmla="*/ 495300 w 2213217"/>
                <a:gd name="connsiteY11" fmla="*/ 4278495 h 7244526"/>
                <a:gd name="connsiteX12" fmla="*/ 476250 w 2213217"/>
                <a:gd name="connsiteY12" fmla="*/ 4735695 h 7244526"/>
                <a:gd name="connsiteX13" fmla="*/ 476250 w 2213217"/>
                <a:gd name="connsiteY13" fmla="*/ 5097645 h 7244526"/>
                <a:gd name="connsiteX14" fmla="*/ 371475 w 2213217"/>
                <a:gd name="connsiteY14" fmla="*/ 6145395 h 7244526"/>
                <a:gd name="connsiteX15" fmla="*/ 371475 w 2213217"/>
                <a:gd name="connsiteY15" fmla="*/ 6621645 h 7244526"/>
                <a:gd name="connsiteX16" fmla="*/ 400050 w 2213217"/>
                <a:gd name="connsiteY16" fmla="*/ 6821670 h 7244526"/>
                <a:gd name="connsiteX17" fmla="*/ 323850 w 2213217"/>
                <a:gd name="connsiteY17" fmla="*/ 7002645 h 7244526"/>
                <a:gd name="connsiteX18" fmla="*/ 605514 w 2213217"/>
                <a:gd name="connsiteY18" fmla="*/ 7244526 h 7244526"/>
                <a:gd name="connsiteX19" fmla="*/ 958269 w 2213217"/>
                <a:gd name="connsiteY19" fmla="*/ 7136926 h 7244526"/>
                <a:gd name="connsiteX20" fmla="*/ 724772 w 2213217"/>
                <a:gd name="connsiteY20" fmla="*/ 6844746 h 7244526"/>
                <a:gd name="connsiteX21" fmla="*/ 753076 w 2213217"/>
                <a:gd name="connsiteY21" fmla="*/ 6579789 h 7244526"/>
                <a:gd name="connsiteX22" fmla="*/ 738924 w 2213217"/>
                <a:gd name="connsiteY22" fmla="*/ 6250170 h 7244526"/>
                <a:gd name="connsiteX23" fmla="*/ 856500 w 2213217"/>
                <a:gd name="connsiteY23" fmla="*/ 5489132 h 7244526"/>
                <a:gd name="connsiteX24" fmla="*/ 906017 w 2213217"/>
                <a:gd name="connsiteY24" fmla="*/ 5380240 h 7244526"/>
                <a:gd name="connsiteX25" fmla="*/ 898504 w 2213217"/>
                <a:gd name="connsiteY25" fmla="*/ 5308938 h 7244526"/>
                <a:gd name="connsiteX26" fmla="*/ 971550 w 2213217"/>
                <a:gd name="connsiteY26" fmla="*/ 5211945 h 7244526"/>
                <a:gd name="connsiteX27" fmla="*/ 973564 w 2213217"/>
                <a:gd name="connsiteY27" fmla="*/ 5069070 h 7244526"/>
                <a:gd name="connsiteX28" fmla="*/ 1129719 w 2213217"/>
                <a:gd name="connsiteY28" fmla="*/ 4378373 h 7244526"/>
                <a:gd name="connsiteX29" fmla="*/ 1276350 w 2213217"/>
                <a:gd name="connsiteY29" fmla="*/ 4649970 h 7244526"/>
                <a:gd name="connsiteX30" fmla="*/ 1341012 w 2213217"/>
                <a:gd name="connsiteY30" fmla="*/ 4880042 h 7244526"/>
                <a:gd name="connsiteX31" fmla="*/ 1310424 w 2213217"/>
                <a:gd name="connsiteY31" fmla="*/ 4973880 h 7244526"/>
                <a:gd name="connsiteX32" fmla="*/ 1354293 w 2213217"/>
                <a:gd name="connsiteY32" fmla="*/ 5113209 h 7244526"/>
                <a:gd name="connsiteX33" fmla="*/ 1262198 w 2213217"/>
                <a:gd name="connsiteY33" fmla="*/ 5554244 h 7244526"/>
                <a:gd name="connsiteX34" fmla="*/ 1263220 w 2213217"/>
                <a:gd name="connsiteY34" fmla="*/ 6360264 h 7244526"/>
                <a:gd name="connsiteX35" fmla="*/ 1336385 w 2213217"/>
                <a:gd name="connsiteY35" fmla="*/ 6540277 h 7244526"/>
                <a:gd name="connsiteX36" fmla="*/ 1285605 w 2213217"/>
                <a:gd name="connsiteY36" fmla="*/ 6741714 h 7244526"/>
                <a:gd name="connsiteX37" fmla="*/ 1303783 w 2213217"/>
                <a:gd name="connsiteY37" fmla="*/ 6828040 h 7244526"/>
                <a:gd name="connsiteX38" fmla="*/ 1313579 w 2213217"/>
                <a:gd name="connsiteY38" fmla="*/ 7020824 h 7244526"/>
                <a:gd name="connsiteX39" fmla="*/ 1760353 w 2213217"/>
                <a:gd name="connsiteY39" fmla="*/ 7189119 h 7244526"/>
                <a:gd name="connsiteX40" fmla="*/ 2189006 w 2213217"/>
                <a:gd name="connsiteY40" fmla="*/ 7199125 h 7244526"/>
                <a:gd name="connsiteX41" fmla="*/ 2171850 w 2213217"/>
                <a:gd name="connsiteY41" fmla="*/ 7046786 h 7244526"/>
                <a:gd name="connsiteX42" fmla="*/ 1687247 w 2213217"/>
                <a:gd name="connsiteY42" fmla="*/ 6680449 h 7244526"/>
                <a:gd name="connsiteX43" fmla="*/ 1708130 w 2213217"/>
                <a:gd name="connsiteY43" fmla="*/ 6550072 h 7244526"/>
                <a:gd name="connsiteX44" fmla="*/ 1668617 w 2213217"/>
                <a:gd name="connsiteY44" fmla="*/ 6451067 h 7244526"/>
                <a:gd name="connsiteX45" fmla="*/ 1657350 w 2213217"/>
                <a:gd name="connsiteY45" fmla="*/ 6250170 h 7244526"/>
                <a:gd name="connsiteX46" fmla="*/ 1679014 w 2213217"/>
                <a:gd name="connsiteY46" fmla="*/ 5979714 h 7244526"/>
                <a:gd name="connsiteX47" fmla="*/ 1727631 w 2213217"/>
                <a:gd name="connsiteY47" fmla="*/ 5512209 h 7244526"/>
                <a:gd name="connsiteX48" fmla="*/ 1739049 w 2213217"/>
                <a:gd name="connsiteY48" fmla="*/ 5363804 h 7244526"/>
                <a:gd name="connsiteX49" fmla="*/ 1797611 w 2213217"/>
                <a:gd name="connsiteY49" fmla="*/ 5317321 h 7244526"/>
                <a:gd name="connsiteX50" fmla="*/ 1884207 w 2213217"/>
                <a:gd name="connsiteY50" fmla="*/ 5097645 h 7244526"/>
                <a:gd name="connsiteX51" fmla="*/ 1909357 w 2213217"/>
                <a:gd name="connsiteY51" fmla="*/ 4805496 h 7244526"/>
                <a:gd name="connsiteX52" fmla="*/ 1900373 w 2213217"/>
                <a:gd name="connsiteY52" fmla="*/ 4348776 h 7244526"/>
                <a:gd name="connsiteX53" fmla="*/ 1881052 w 2213217"/>
                <a:gd name="connsiteY53" fmla="*/ 3902573 h 7244526"/>
                <a:gd name="connsiteX54" fmla="*/ 1855362 w 2213217"/>
                <a:gd name="connsiteY54" fmla="*/ 3584643 h 7244526"/>
                <a:gd name="connsiteX55" fmla="*/ 2056257 w 2213217"/>
                <a:gd name="connsiteY55" fmla="*/ 2654077 h 7244526"/>
                <a:gd name="connsiteX56" fmla="*/ 2042707 w 2213217"/>
                <a:gd name="connsiteY56" fmla="*/ 2404684 h 7244526"/>
                <a:gd name="connsiteX57" fmla="*/ 1981200 w 2213217"/>
                <a:gd name="connsiteY57" fmla="*/ 1864914 h 7244526"/>
                <a:gd name="connsiteX58" fmla="*/ 1936459 w 2213217"/>
                <a:gd name="connsiteY58" fmla="*/ 1677029 h 7244526"/>
                <a:gd name="connsiteX59" fmla="*/ 1922037 w 2213217"/>
                <a:gd name="connsiteY59" fmla="*/ 1432534 h 7244526"/>
                <a:gd name="connsiteX60" fmla="*/ 1874412 w 2213217"/>
                <a:gd name="connsiteY60" fmla="*/ 1302338 h 7244526"/>
                <a:gd name="connsiteX61" fmla="*/ 1407687 w 2213217"/>
                <a:gd name="connsiteY61" fmla="*/ 1134975 h 7244526"/>
                <a:gd name="connsiteX62" fmla="*/ 1309221 w 2213217"/>
                <a:gd name="connsiteY62" fmla="*/ 1020075 h 7244526"/>
                <a:gd name="connsiteX63" fmla="*/ 1365230 w 2213217"/>
                <a:gd name="connsiteY63" fmla="*/ 821521 h 7244526"/>
                <a:gd name="connsiteX64" fmla="*/ 1433407 w 2213217"/>
                <a:gd name="connsiteY64" fmla="*/ 622909 h 7244526"/>
                <a:gd name="connsiteX65" fmla="*/ 1444916 w 2213217"/>
                <a:gd name="connsiteY65" fmla="*/ 380757 h 7244526"/>
                <a:gd name="connsiteX66" fmla="*/ 1330946 w 2213217"/>
                <a:gd name="connsiteY66" fmla="*/ 143773 h 7244526"/>
                <a:gd name="connsiteX67" fmla="*/ 1063645 w 2213217"/>
                <a:gd name="connsiteY67" fmla="*/ 568 h 7244526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23850 w 2213217"/>
                <a:gd name="connsiteY17" fmla="*/ 7002645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23850 w 2213217"/>
                <a:gd name="connsiteY17" fmla="*/ 7002645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0672 w 2213217"/>
                <a:gd name="connsiteY12" fmla="*/ 4980881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0672 w 2213217"/>
                <a:gd name="connsiteY12" fmla="*/ 4980881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0672 w 2213217"/>
                <a:gd name="connsiteY12" fmla="*/ 4980881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504586 w 2213217"/>
                <a:gd name="connsiteY12" fmla="*/ 4793958 h 7252515"/>
                <a:gd name="connsiteX13" fmla="*/ 490672 w 2213217"/>
                <a:gd name="connsiteY13" fmla="*/ 4980881 h 7252515"/>
                <a:gd name="connsiteX14" fmla="*/ 458942 w 2213217"/>
                <a:gd name="connsiteY14" fmla="*/ 5126491 h 7252515"/>
                <a:gd name="connsiteX15" fmla="*/ 383013 w 2213217"/>
                <a:gd name="connsiteY15" fmla="*/ 6154049 h 7252515"/>
                <a:gd name="connsiteX16" fmla="*/ 348398 w 2213217"/>
                <a:gd name="connsiteY16" fmla="*/ 6604338 h 7252515"/>
                <a:gd name="connsiteX17" fmla="*/ 420242 w 2213217"/>
                <a:gd name="connsiteY17" fmla="*/ 6827439 h 7252515"/>
                <a:gd name="connsiteX18" fmla="*/ 367118 w 2213217"/>
                <a:gd name="connsiteY18" fmla="*/ 6982453 h 7252515"/>
                <a:gd name="connsiteX19" fmla="*/ 605514 w 2213217"/>
                <a:gd name="connsiteY19" fmla="*/ 7244526 h 7252515"/>
                <a:gd name="connsiteX20" fmla="*/ 958269 w 2213217"/>
                <a:gd name="connsiteY20" fmla="*/ 7136926 h 7252515"/>
                <a:gd name="connsiteX21" fmla="*/ 724772 w 2213217"/>
                <a:gd name="connsiteY21" fmla="*/ 6844746 h 7252515"/>
                <a:gd name="connsiteX22" fmla="*/ 753076 w 2213217"/>
                <a:gd name="connsiteY22" fmla="*/ 6579789 h 7252515"/>
                <a:gd name="connsiteX23" fmla="*/ 738924 w 2213217"/>
                <a:gd name="connsiteY23" fmla="*/ 6250170 h 7252515"/>
                <a:gd name="connsiteX24" fmla="*/ 856500 w 2213217"/>
                <a:gd name="connsiteY24" fmla="*/ 5489132 h 7252515"/>
                <a:gd name="connsiteX25" fmla="*/ 906017 w 2213217"/>
                <a:gd name="connsiteY25" fmla="*/ 5380240 h 7252515"/>
                <a:gd name="connsiteX26" fmla="*/ 898504 w 2213217"/>
                <a:gd name="connsiteY26" fmla="*/ 5308938 h 7252515"/>
                <a:gd name="connsiteX27" fmla="*/ 971550 w 2213217"/>
                <a:gd name="connsiteY27" fmla="*/ 5211945 h 7252515"/>
                <a:gd name="connsiteX28" fmla="*/ 973564 w 2213217"/>
                <a:gd name="connsiteY28" fmla="*/ 5069070 h 7252515"/>
                <a:gd name="connsiteX29" fmla="*/ 1129719 w 2213217"/>
                <a:gd name="connsiteY29" fmla="*/ 4378373 h 7252515"/>
                <a:gd name="connsiteX30" fmla="*/ 1276350 w 2213217"/>
                <a:gd name="connsiteY30" fmla="*/ 4649970 h 7252515"/>
                <a:gd name="connsiteX31" fmla="*/ 1341012 w 2213217"/>
                <a:gd name="connsiteY31" fmla="*/ 4880042 h 7252515"/>
                <a:gd name="connsiteX32" fmla="*/ 1310424 w 2213217"/>
                <a:gd name="connsiteY32" fmla="*/ 4973880 h 7252515"/>
                <a:gd name="connsiteX33" fmla="*/ 1354293 w 2213217"/>
                <a:gd name="connsiteY33" fmla="*/ 5113209 h 7252515"/>
                <a:gd name="connsiteX34" fmla="*/ 1262198 w 2213217"/>
                <a:gd name="connsiteY34" fmla="*/ 5554244 h 7252515"/>
                <a:gd name="connsiteX35" fmla="*/ 1263220 w 2213217"/>
                <a:gd name="connsiteY35" fmla="*/ 6360264 h 7252515"/>
                <a:gd name="connsiteX36" fmla="*/ 1336385 w 2213217"/>
                <a:gd name="connsiteY36" fmla="*/ 6540277 h 7252515"/>
                <a:gd name="connsiteX37" fmla="*/ 1285605 w 2213217"/>
                <a:gd name="connsiteY37" fmla="*/ 6741714 h 7252515"/>
                <a:gd name="connsiteX38" fmla="*/ 1303783 w 2213217"/>
                <a:gd name="connsiteY38" fmla="*/ 6828040 h 7252515"/>
                <a:gd name="connsiteX39" fmla="*/ 1313579 w 2213217"/>
                <a:gd name="connsiteY39" fmla="*/ 7020824 h 7252515"/>
                <a:gd name="connsiteX40" fmla="*/ 1760353 w 2213217"/>
                <a:gd name="connsiteY40" fmla="*/ 7189119 h 7252515"/>
                <a:gd name="connsiteX41" fmla="*/ 2189006 w 2213217"/>
                <a:gd name="connsiteY41" fmla="*/ 7199125 h 7252515"/>
                <a:gd name="connsiteX42" fmla="*/ 2171850 w 2213217"/>
                <a:gd name="connsiteY42" fmla="*/ 7046786 h 7252515"/>
                <a:gd name="connsiteX43" fmla="*/ 1687247 w 2213217"/>
                <a:gd name="connsiteY43" fmla="*/ 6680449 h 7252515"/>
                <a:gd name="connsiteX44" fmla="*/ 1708130 w 2213217"/>
                <a:gd name="connsiteY44" fmla="*/ 6550072 h 7252515"/>
                <a:gd name="connsiteX45" fmla="*/ 1668617 w 2213217"/>
                <a:gd name="connsiteY45" fmla="*/ 6451067 h 7252515"/>
                <a:gd name="connsiteX46" fmla="*/ 1657350 w 2213217"/>
                <a:gd name="connsiteY46" fmla="*/ 6250170 h 7252515"/>
                <a:gd name="connsiteX47" fmla="*/ 1679014 w 2213217"/>
                <a:gd name="connsiteY47" fmla="*/ 5979714 h 7252515"/>
                <a:gd name="connsiteX48" fmla="*/ 1727631 w 2213217"/>
                <a:gd name="connsiteY48" fmla="*/ 5512209 h 7252515"/>
                <a:gd name="connsiteX49" fmla="*/ 1739049 w 2213217"/>
                <a:gd name="connsiteY49" fmla="*/ 5363804 h 7252515"/>
                <a:gd name="connsiteX50" fmla="*/ 1797611 w 2213217"/>
                <a:gd name="connsiteY50" fmla="*/ 5317321 h 7252515"/>
                <a:gd name="connsiteX51" fmla="*/ 1884207 w 2213217"/>
                <a:gd name="connsiteY51" fmla="*/ 5097645 h 7252515"/>
                <a:gd name="connsiteX52" fmla="*/ 1909357 w 2213217"/>
                <a:gd name="connsiteY52" fmla="*/ 4805496 h 7252515"/>
                <a:gd name="connsiteX53" fmla="*/ 1900373 w 2213217"/>
                <a:gd name="connsiteY53" fmla="*/ 4348776 h 7252515"/>
                <a:gd name="connsiteX54" fmla="*/ 1881052 w 2213217"/>
                <a:gd name="connsiteY54" fmla="*/ 3902573 h 7252515"/>
                <a:gd name="connsiteX55" fmla="*/ 1855362 w 2213217"/>
                <a:gd name="connsiteY55" fmla="*/ 3584643 h 7252515"/>
                <a:gd name="connsiteX56" fmla="*/ 2056257 w 2213217"/>
                <a:gd name="connsiteY56" fmla="*/ 2654077 h 7252515"/>
                <a:gd name="connsiteX57" fmla="*/ 2042707 w 2213217"/>
                <a:gd name="connsiteY57" fmla="*/ 2404684 h 7252515"/>
                <a:gd name="connsiteX58" fmla="*/ 1981200 w 2213217"/>
                <a:gd name="connsiteY58" fmla="*/ 1864914 h 7252515"/>
                <a:gd name="connsiteX59" fmla="*/ 1936459 w 2213217"/>
                <a:gd name="connsiteY59" fmla="*/ 1677029 h 7252515"/>
                <a:gd name="connsiteX60" fmla="*/ 1922037 w 2213217"/>
                <a:gd name="connsiteY60" fmla="*/ 1432534 h 7252515"/>
                <a:gd name="connsiteX61" fmla="*/ 1874412 w 2213217"/>
                <a:gd name="connsiteY61" fmla="*/ 1302338 h 7252515"/>
                <a:gd name="connsiteX62" fmla="*/ 1407687 w 2213217"/>
                <a:gd name="connsiteY62" fmla="*/ 1134975 h 7252515"/>
                <a:gd name="connsiteX63" fmla="*/ 1309221 w 2213217"/>
                <a:gd name="connsiteY63" fmla="*/ 1020075 h 7252515"/>
                <a:gd name="connsiteX64" fmla="*/ 1365230 w 2213217"/>
                <a:gd name="connsiteY64" fmla="*/ 821521 h 7252515"/>
                <a:gd name="connsiteX65" fmla="*/ 1433407 w 2213217"/>
                <a:gd name="connsiteY65" fmla="*/ 622909 h 7252515"/>
                <a:gd name="connsiteX66" fmla="*/ 1444916 w 2213217"/>
                <a:gd name="connsiteY66" fmla="*/ 380757 h 7252515"/>
                <a:gd name="connsiteX67" fmla="*/ 1330946 w 2213217"/>
                <a:gd name="connsiteY67" fmla="*/ 143773 h 7252515"/>
                <a:gd name="connsiteX68" fmla="*/ 1063645 w 2213217"/>
                <a:gd name="connsiteY68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504586 w 2213217"/>
                <a:gd name="connsiteY12" fmla="*/ 4793958 h 7252515"/>
                <a:gd name="connsiteX13" fmla="*/ 490672 w 2213217"/>
                <a:gd name="connsiteY13" fmla="*/ 4980881 h 7252515"/>
                <a:gd name="connsiteX14" fmla="*/ 458942 w 2213217"/>
                <a:gd name="connsiteY14" fmla="*/ 5126491 h 7252515"/>
                <a:gd name="connsiteX15" fmla="*/ 383013 w 2213217"/>
                <a:gd name="connsiteY15" fmla="*/ 6154049 h 7252515"/>
                <a:gd name="connsiteX16" fmla="*/ 348398 w 2213217"/>
                <a:gd name="connsiteY16" fmla="*/ 6604338 h 7252515"/>
                <a:gd name="connsiteX17" fmla="*/ 420242 w 2213217"/>
                <a:gd name="connsiteY17" fmla="*/ 6827439 h 7252515"/>
                <a:gd name="connsiteX18" fmla="*/ 367118 w 2213217"/>
                <a:gd name="connsiteY18" fmla="*/ 6982453 h 7252515"/>
                <a:gd name="connsiteX19" fmla="*/ 605514 w 2213217"/>
                <a:gd name="connsiteY19" fmla="*/ 7244526 h 7252515"/>
                <a:gd name="connsiteX20" fmla="*/ 958269 w 2213217"/>
                <a:gd name="connsiteY20" fmla="*/ 7136926 h 7252515"/>
                <a:gd name="connsiteX21" fmla="*/ 724772 w 2213217"/>
                <a:gd name="connsiteY21" fmla="*/ 6844746 h 7252515"/>
                <a:gd name="connsiteX22" fmla="*/ 753076 w 2213217"/>
                <a:gd name="connsiteY22" fmla="*/ 6579789 h 7252515"/>
                <a:gd name="connsiteX23" fmla="*/ 738924 w 2213217"/>
                <a:gd name="connsiteY23" fmla="*/ 6250170 h 7252515"/>
                <a:gd name="connsiteX24" fmla="*/ 856500 w 2213217"/>
                <a:gd name="connsiteY24" fmla="*/ 5489132 h 7252515"/>
                <a:gd name="connsiteX25" fmla="*/ 906017 w 2213217"/>
                <a:gd name="connsiteY25" fmla="*/ 5380240 h 7252515"/>
                <a:gd name="connsiteX26" fmla="*/ 898504 w 2213217"/>
                <a:gd name="connsiteY26" fmla="*/ 5308938 h 7252515"/>
                <a:gd name="connsiteX27" fmla="*/ 971550 w 2213217"/>
                <a:gd name="connsiteY27" fmla="*/ 5211945 h 7252515"/>
                <a:gd name="connsiteX28" fmla="*/ 973564 w 2213217"/>
                <a:gd name="connsiteY28" fmla="*/ 5069070 h 7252515"/>
                <a:gd name="connsiteX29" fmla="*/ 1129719 w 2213217"/>
                <a:gd name="connsiteY29" fmla="*/ 4378373 h 7252515"/>
                <a:gd name="connsiteX30" fmla="*/ 1276350 w 2213217"/>
                <a:gd name="connsiteY30" fmla="*/ 4649970 h 7252515"/>
                <a:gd name="connsiteX31" fmla="*/ 1341012 w 2213217"/>
                <a:gd name="connsiteY31" fmla="*/ 4880042 h 7252515"/>
                <a:gd name="connsiteX32" fmla="*/ 1310424 w 2213217"/>
                <a:gd name="connsiteY32" fmla="*/ 4973880 h 7252515"/>
                <a:gd name="connsiteX33" fmla="*/ 1354293 w 2213217"/>
                <a:gd name="connsiteY33" fmla="*/ 5113209 h 7252515"/>
                <a:gd name="connsiteX34" fmla="*/ 1262198 w 2213217"/>
                <a:gd name="connsiteY34" fmla="*/ 5554244 h 7252515"/>
                <a:gd name="connsiteX35" fmla="*/ 1263220 w 2213217"/>
                <a:gd name="connsiteY35" fmla="*/ 6360264 h 7252515"/>
                <a:gd name="connsiteX36" fmla="*/ 1336385 w 2213217"/>
                <a:gd name="connsiteY36" fmla="*/ 6540277 h 7252515"/>
                <a:gd name="connsiteX37" fmla="*/ 1285605 w 2213217"/>
                <a:gd name="connsiteY37" fmla="*/ 6741714 h 7252515"/>
                <a:gd name="connsiteX38" fmla="*/ 1303783 w 2213217"/>
                <a:gd name="connsiteY38" fmla="*/ 6828040 h 7252515"/>
                <a:gd name="connsiteX39" fmla="*/ 1313579 w 2213217"/>
                <a:gd name="connsiteY39" fmla="*/ 7020824 h 7252515"/>
                <a:gd name="connsiteX40" fmla="*/ 1760353 w 2213217"/>
                <a:gd name="connsiteY40" fmla="*/ 7189119 h 7252515"/>
                <a:gd name="connsiteX41" fmla="*/ 2189006 w 2213217"/>
                <a:gd name="connsiteY41" fmla="*/ 7199125 h 7252515"/>
                <a:gd name="connsiteX42" fmla="*/ 2171850 w 2213217"/>
                <a:gd name="connsiteY42" fmla="*/ 7046786 h 7252515"/>
                <a:gd name="connsiteX43" fmla="*/ 1687247 w 2213217"/>
                <a:gd name="connsiteY43" fmla="*/ 6680449 h 7252515"/>
                <a:gd name="connsiteX44" fmla="*/ 1708130 w 2213217"/>
                <a:gd name="connsiteY44" fmla="*/ 6550072 h 7252515"/>
                <a:gd name="connsiteX45" fmla="*/ 1668617 w 2213217"/>
                <a:gd name="connsiteY45" fmla="*/ 6451067 h 7252515"/>
                <a:gd name="connsiteX46" fmla="*/ 1657350 w 2213217"/>
                <a:gd name="connsiteY46" fmla="*/ 6250170 h 7252515"/>
                <a:gd name="connsiteX47" fmla="*/ 1679014 w 2213217"/>
                <a:gd name="connsiteY47" fmla="*/ 5979714 h 7252515"/>
                <a:gd name="connsiteX48" fmla="*/ 1727631 w 2213217"/>
                <a:gd name="connsiteY48" fmla="*/ 5512209 h 7252515"/>
                <a:gd name="connsiteX49" fmla="*/ 1739049 w 2213217"/>
                <a:gd name="connsiteY49" fmla="*/ 5363804 h 7252515"/>
                <a:gd name="connsiteX50" fmla="*/ 1797611 w 2213217"/>
                <a:gd name="connsiteY50" fmla="*/ 5317321 h 7252515"/>
                <a:gd name="connsiteX51" fmla="*/ 1884207 w 2213217"/>
                <a:gd name="connsiteY51" fmla="*/ 5097645 h 7252515"/>
                <a:gd name="connsiteX52" fmla="*/ 1909357 w 2213217"/>
                <a:gd name="connsiteY52" fmla="*/ 4805496 h 7252515"/>
                <a:gd name="connsiteX53" fmla="*/ 1900373 w 2213217"/>
                <a:gd name="connsiteY53" fmla="*/ 4348776 h 7252515"/>
                <a:gd name="connsiteX54" fmla="*/ 1881052 w 2213217"/>
                <a:gd name="connsiteY54" fmla="*/ 3902573 h 7252515"/>
                <a:gd name="connsiteX55" fmla="*/ 1855362 w 2213217"/>
                <a:gd name="connsiteY55" fmla="*/ 3584643 h 7252515"/>
                <a:gd name="connsiteX56" fmla="*/ 2056257 w 2213217"/>
                <a:gd name="connsiteY56" fmla="*/ 2654077 h 7252515"/>
                <a:gd name="connsiteX57" fmla="*/ 2042707 w 2213217"/>
                <a:gd name="connsiteY57" fmla="*/ 2404684 h 7252515"/>
                <a:gd name="connsiteX58" fmla="*/ 1981200 w 2213217"/>
                <a:gd name="connsiteY58" fmla="*/ 1864914 h 7252515"/>
                <a:gd name="connsiteX59" fmla="*/ 1936459 w 2213217"/>
                <a:gd name="connsiteY59" fmla="*/ 1677029 h 7252515"/>
                <a:gd name="connsiteX60" fmla="*/ 1922037 w 2213217"/>
                <a:gd name="connsiteY60" fmla="*/ 1432534 h 7252515"/>
                <a:gd name="connsiteX61" fmla="*/ 1874412 w 2213217"/>
                <a:gd name="connsiteY61" fmla="*/ 1302338 h 7252515"/>
                <a:gd name="connsiteX62" fmla="*/ 1407687 w 2213217"/>
                <a:gd name="connsiteY62" fmla="*/ 1134975 h 7252515"/>
                <a:gd name="connsiteX63" fmla="*/ 1309221 w 2213217"/>
                <a:gd name="connsiteY63" fmla="*/ 1020075 h 7252515"/>
                <a:gd name="connsiteX64" fmla="*/ 1365230 w 2213217"/>
                <a:gd name="connsiteY64" fmla="*/ 821521 h 7252515"/>
                <a:gd name="connsiteX65" fmla="*/ 1433407 w 2213217"/>
                <a:gd name="connsiteY65" fmla="*/ 622909 h 7252515"/>
                <a:gd name="connsiteX66" fmla="*/ 1444916 w 2213217"/>
                <a:gd name="connsiteY66" fmla="*/ 380757 h 7252515"/>
                <a:gd name="connsiteX67" fmla="*/ 1330946 w 2213217"/>
                <a:gd name="connsiteY67" fmla="*/ 143773 h 7252515"/>
                <a:gd name="connsiteX68" fmla="*/ 1063645 w 2213217"/>
                <a:gd name="connsiteY68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504586 w 2213217"/>
                <a:gd name="connsiteY12" fmla="*/ 4793958 h 7252515"/>
                <a:gd name="connsiteX13" fmla="*/ 490672 w 2213217"/>
                <a:gd name="connsiteY13" fmla="*/ 4980881 h 7252515"/>
                <a:gd name="connsiteX14" fmla="*/ 458942 w 2213217"/>
                <a:gd name="connsiteY14" fmla="*/ 5126491 h 7252515"/>
                <a:gd name="connsiteX15" fmla="*/ 383013 w 2213217"/>
                <a:gd name="connsiteY15" fmla="*/ 6154049 h 7252515"/>
                <a:gd name="connsiteX16" fmla="*/ 348398 w 2213217"/>
                <a:gd name="connsiteY16" fmla="*/ 6604338 h 7252515"/>
                <a:gd name="connsiteX17" fmla="*/ 420242 w 2213217"/>
                <a:gd name="connsiteY17" fmla="*/ 6827439 h 7252515"/>
                <a:gd name="connsiteX18" fmla="*/ 367118 w 2213217"/>
                <a:gd name="connsiteY18" fmla="*/ 6982453 h 7252515"/>
                <a:gd name="connsiteX19" fmla="*/ 605514 w 2213217"/>
                <a:gd name="connsiteY19" fmla="*/ 7244526 h 7252515"/>
                <a:gd name="connsiteX20" fmla="*/ 958269 w 2213217"/>
                <a:gd name="connsiteY20" fmla="*/ 7136926 h 7252515"/>
                <a:gd name="connsiteX21" fmla="*/ 724772 w 2213217"/>
                <a:gd name="connsiteY21" fmla="*/ 6844746 h 7252515"/>
                <a:gd name="connsiteX22" fmla="*/ 753076 w 2213217"/>
                <a:gd name="connsiteY22" fmla="*/ 6579789 h 7252515"/>
                <a:gd name="connsiteX23" fmla="*/ 738924 w 2213217"/>
                <a:gd name="connsiteY23" fmla="*/ 6250170 h 7252515"/>
                <a:gd name="connsiteX24" fmla="*/ 856500 w 2213217"/>
                <a:gd name="connsiteY24" fmla="*/ 5489132 h 7252515"/>
                <a:gd name="connsiteX25" fmla="*/ 906017 w 2213217"/>
                <a:gd name="connsiteY25" fmla="*/ 5380240 h 7252515"/>
                <a:gd name="connsiteX26" fmla="*/ 898504 w 2213217"/>
                <a:gd name="connsiteY26" fmla="*/ 5308938 h 7252515"/>
                <a:gd name="connsiteX27" fmla="*/ 971550 w 2213217"/>
                <a:gd name="connsiteY27" fmla="*/ 5211945 h 7252515"/>
                <a:gd name="connsiteX28" fmla="*/ 973564 w 2213217"/>
                <a:gd name="connsiteY28" fmla="*/ 5069070 h 7252515"/>
                <a:gd name="connsiteX29" fmla="*/ 1129719 w 2213217"/>
                <a:gd name="connsiteY29" fmla="*/ 4378373 h 7252515"/>
                <a:gd name="connsiteX30" fmla="*/ 1276350 w 2213217"/>
                <a:gd name="connsiteY30" fmla="*/ 4649970 h 7252515"/>
                <a:gd name="connsiteX31" fmla="*/ 1341012 w 2213217"/>
                <a:gd name="connsiteY31" fmla="*/ 4880042 h 7252515"/>
                <a:gd name="connsiteX32" fmla="*/ 1310424 w 2213217"/>
                <a:gd name="connsiteY32" fmla="*/ 4973880 h 7252515"/>
                <a:gd name="connsiteX33" fmla="*/ 1354293 w 2213217"/>
                <a:gd name="connsiteY33" fmla="*/ 5113209 h 7252515"/>
                <a:gd name="connsiteX34" fmla="*/ 1262198 w 2213217"/>
                <a:gd name="connsiteY34" fmla="*/ 5554244 h 7252515"/>
                <a:gd name="connsiteX35" fmla="*/ 1263220 w 2213217"/>
                <a:gd name="connsiteY35" fmla="*/ 6360264 h 7252515"/>
                <a:gd name="connsiteX36" fmla="*/ 1336385 w 2213217"/>
                <a:gd name="connsiteY36" fmla="*/ 6540277 h 7252515"/>
                <a:gd name="connsiteX37" fmla="*/ 1285605 w 2213217"/>
                <a:gd name="connsiteY37" fmla="*/ 6741714 h 7252515"/>
                <a:gd name="connsiteX38" fmla="*/ 1303783 w 2213217"/>
                <a:gd name="connsiteY38" fmla="*/ 6828040 h 7252515"/>
                <a:gd name="connsiteX39" fmla="*/ 1313579 w 2213217"/>
                <a:gd name="connsiteY39" fmla="*/ 7020824 h 7252515"/>
                <a:gd name="connsiteX40" fmla="*/ 1760353 w 2213217"/>
                <a:gd name="connsiteY40" fmla="*/ 7189119 h 7252515"/>
                <a:gd name="connsiteX41" fmla="*/ 2189006 w 2213217"/>
                <a:gd name="connsiteY41" fmla="*/ 7199125 h 7252515"/>
                <a:gd name="connsiteX42" fmla="*/ 2171850 w 2213217"/>
                <a:gd name="connsiteY42" fmla="*/ 7046786 h 7252515"/>
                <a:gd name="connsiteX43" fmla="*/ 1687247 w 2213217"/>
                <a:gd name="connsiteY43" fmla="*/ 6680449 h 7252515"/>
                <a:gd name="connsiteX44" fmla="*/ 1708130 w 2213217"/>
                <a:gd name="connsiteY44" fmla="*/ 6550072 h 7252515"/>
                <a:gd name="connsiteX45" fmla="*/ 1668617 w 2213217"/>
                <a:gd name="connsiteY45" fmla="*/ 6451067 h 7252515"/>
                <a:gd name="connsiteX46" fmla="*/ 1657350 w 2213217"/>
                <a:gd name="connsiteY46" fmla="*/ 6250170 h 7252515"/>
                <a:gd name="connsiteX47" fmla="*/ 1679014 w 2213217"/>
                <a:gd name="connsiteY47" fmla="*/ 5979714 h 7252515"/>
                <a:gd name="connsiteX48" fmla="*/ 1727631 w 2213217"/>
                <a:gd name="connsiteY48" fmla="*/ 5512209 h 7252515"/>
                <a:gd name="connsiteX49" fmla="*/ 1739049 w 2213217"/>
                <a:gd name="connsiteY49" fmla="*/ 5363804 h 7252515"/>
                <a:gd name="connsiteX50" fmla="*/ 1797611 w 2213217"/>
                <a:gd name="connsiteY50" fmla="*/ 5317321 h 7252515"/>
                <a:gd name="connsiteX51" fmla="*/ 1884207 w 2213217"/>
                <a:gd name="connsiteY51" fmla="*/ 5097645 h 7252515"/>
                <a:gd name="connsiteX52" fmla="*/ 1909357 w 2213217"/>
                <a:gd name="connsiteY52" fmla="*/ 4805496 h 7252515"/>
                <a:gd name="connsiteX53" fmla="*/ 1900373 w 2213217"/>
                <a:gd name="connsiteY53" fmla="*/ 4348776 h 7252515"/>
                <a:gd name="connsiteX54" fmla="*/ 1881052 w 2213217"/>
                <a:gd name="connsiteY54" fmla="*/ 3902573 h 7252515"/>
                <a:gd name="connsiteX55" fmla="*/ 1855362 w 2213217"/>
                <a:gd name="connsiteY55" fmla="*/ 3584643 h 7252515"/>
                <a:gd name="connsiteX56" fmla="*/ 2056257 w 2213217"/>
                <a:gd name="connsiteY56" fmla="*/ 2654077 h 7252515"/>
                <a:gd name="connsiteX57" fmla="*/ 2042707 w 2213217"/>
                <a:gd name="connsiteY57" fmla="*/ 2404684 h 7252515"/>
                <a:gd name="connsiteX58" fmla="*/ 1981200 w 2213217"/>
                <a:gd name="connsiteY58" fmla="*/ 1864914 h 7252515"/>
                <a:gd name="connsiteX59" fmla="*/ 1936459 w 2213217"/>
                <a:gd name="connsiteY59" fmla="*/ 1677029 h 7252515"/>
                <a:gd name="connsiteX60" fmla="*/ 1922037 w 2213217"/>
                <a:gd name="connsiteY60" fmla="*/ 1432534 h 7252515"/>
                <a:gd name="connsiteX61" fmla="*/ 1874412 w 2213217"/>
                <a:gd name="connsiteY61" fmla="*/ 1302338 h 7252515"/>
                <a:gd name="connsiteX62" fmla="*/ 1407687 w 2213217"/>
                <a:gd name="connsiteY62" fmla="*/ 1134975 h 7252515"/>
                <a:gd name="connsiteX63" fmla="*/ 1309221 w 2213217"/>
                <a:gd name="connsiteY63" fmla="*/ 1020075 h 7252515"/>
                <a:gd name="connsiteX64" fmla="*/ 1365230 w 2213217"/>
                <a:gd name="connsiteY64" fmla="*/ 821521 h 7252515"/>
                <a:gd name="connsiteX65" fmla="*/ 1433407 w 2213217"/>
                <a:gd name="connsiteY65" fmla="*/ 622909 h 7252515"/>
                <a:gd name="connsiteX66" fmla="*/ 1444916 w 2213217"/>
                <a:gd name="connsiteY66" fmla="*/ 380757 h 7252515"/>
                <a:gd name="connsiteX67" fmla="*/ 1330946 w 2213217"/>
                <a:gd name="connsiteY67" fmla="*/ 143773 h 7252515"/>
                <a:gd name="connsiteX68" fmla="*/ 1063645 w 2213217"/>
                <a:gd name="connsiteY68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84394 w 2213217"/>
                <a:gd name="connsiteY12" fmla="*/ 4600693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20302 w 2213217"/>
                <a:gd name="connsiteY11" fmla="*/ 4194843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20302 w 2213217"/>
                <a:gd name="connsiteY11" fmla="*/ 4194843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20302 w 2213217"/>
                <a:gd name="connsiteY11" fmla="*/ 4194843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287222 w 2213217"/>
                <a:gd name="connsiteY8" fmla="*/ 3112689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13183 w 2213217"/>
                <a:gd name="connsiteY8" fmla="*/ 301750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13183 w 2213217"/>
                <a:gd name="connsiteY8" fmla="*/ 301750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13183 w 2213217"/>
                <a:gd name="connsiteY8" fmla="*/ 301750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72753 w 2222325"/>
                <a:gd name="connsiteY0" fmla="*/ 568 h 7252515"/>
                <a:gd name="connsiteX1" fmla="*/ 818733 w 2222325"/>
                <a:gd name="connsiteY1" fmla="*/ 116070 h 7252515"/>
                <a:gd name="connsiteX2" fmla="*/ 694908 w 2222325"/>
                <a:gd name="connsiteY2" fmla="*/ 297045 h 7252515"/>
                <a:gd name="connsiteX3" fmla="*/ 713958 w 2222325"/>
                <a:gd name="connsiteY3" fmla="*/ 620895 h 7252515"/>
                <a:gd name="connsiteX4" fmla="*/ 847308 w 2222325"/>
                <a:gd name="connsiteY4" fmla="*/ 897120 h 7252515"/>
                <a:gd name="connsiteX5" fmla="*/ 752058 w 2222325"/>
                <a:gd name="connsiteY5" fmla="*/ 1011420 h 7252515"/>
                <a:gd name="connsiteX6" fmla="*/ 142458 w 2222325"/>
                <a:gd name="connsiteY6" fmla="*/ 1220970 h 7252515"/>
                <a:gd name="connsiteX7" fmla="*/ 9108 w 2222325"/>
                <a:gd name="connsiteY7" fmla="*/ 2211570 h 7252515"/>
                <a:gd name="connsiteX8" fmla="*/ 322291 w 2222325"/>
                <a:gd name="connsiteY8" fmla="*/ 3017500 h 7252515"/>
                <a:gd name="connsiteX9" fmla="*/ 250989 w 2222325"/>
                <a:gd name="connsiteY9" fmla="*/ 3814384 h 7252515"/>
                <a:gd name="connsiteX10" fmla="*/ 386352 w 2222325"/>
                <a:gd name="connsiteY10" fmla="*/ 3984422 h 7252515"/>
                <a:gd name="connsiteX11" fmla="*/ 443833 w 2222325"/>
                <a:gd name="connsiteY11" fmla="*/ 4229457 h 7252515"/>
                <a:gd name="connsiteX12" fmla="*/ 505040 w 2222325"/>
                <a:gd name="connsiteY12" fmla="*/ 4629539 h 7252515"/>
                <a:gd name="connsiteX13" fmla="*/ 513694 w 2222325"/>
                <a:gd name="connsiteY13" fmla="*/ 4793958 h 7252515"/>
                <a:gd name="connsiteX14" fmla="*/ 499780 w 2222325"/>
                <a:gd name="connsiteY14" fmla="*/ 4980881 h 7252515"/>
                <a:gd name="connsiteX15" fmla="*/ 468050 w 2222325"/>
                <a:gd name="connsiteY15" fmla="*/ 5126491 h 7252515"/>
                <a:gd name="connsiteX16" fmla="*/ 392121 w 2222325"/>
                <a:gd name="connsiteY16" fmla="*/ 6154049 h 7252515"/>
                <a:gd name="connsiteX17" fmla="*/ 357506 w 2222325"/>
                <a:gd name="connsiteY17" fmla="*/ 6604338 h 7252515"/>
                <a:gd name="connsiteX18" fmla="*/ 429350 w 2222325"/>
                <a:gd name="connsiteY18" fmla="*/ 6827439 h 7252515"/>
                <a:gd name="connsiteX19" fmla="*/ 376226 w 2222325"/>
                <a:gd name="connsiteY19" fmla="*/ 6982453 h 7252515"/>
                <a:gd name="connsiteX20" fmla="*/ 614622 w 2222325"/>
                <a:gd name="connsiteY20" fmla="*/ 7244526 h 7252515"/>
                <a:gd name="connsiteX21" fmla="*/ 967377 w 2222325"/>
                <a:gd name="connsiteY21" fmla="*/ 7136926 h 7252515"/>
                <a:gd name="connsiteX22" fmla="*/ 733880 w 2222325"/>
                <a:gd name="connsiteY22" fmla="*/ 6844746 h 7252515"/>
                <a:gd name="connsiteX23" fmla="*/ 762184 w 2222325"/>
                <a:gd name="connsiteY23" fmla="*/ 6579789 h 7252515"/>
                <a:gd name="connsiteX24" fmla="*/ 748032 w 2222325"/>
                <a:gd name="connsiteY24" fmla="*/ 6250170 h 7252515"/>
                <a:gd name="connsiteX25" fmla="*/ 865608 w 2222325"/>
                <a:gd name="connsiteY25" fmla="*/ 5489132 h 7252515"/>
                <a:gd name="connsiteX26" fmla="*/ 915125 w 2222325"/>
                <a:gd name="connsiteY26" fmla="*/ 5380240 h 7252515"/>
                <a:gd name="connsiteX27" fmla="*/ 907612 w 2222325"/>
                <a:gd name="connsiteY27" fmla="*/ 5308938 h 7252515"/>
                <a:gd name="connsiteX28" fmla="*/ 980658 w 2222325"/>
                <a:gd name="connsiteY28" fmla="*/ 5211945 h 7252515"/>
                <a:gd name="connsiteX29" fmla="*/ 982672 w 2222325"/>
                <a:gd name="connsiteY29" fmla="*/ 5069070 h 7252515"/>
                <a:gd name="connsiteX30" fmla="*/ 1138827 w 2222325"/>
                <a:gd name="connsiteY30" fmla="*/ 4378373 h 7252515"/>
                <a:gd name="connsiteX31" fmla="*/ 1285458 w 2222325"/>
                <a:gd name="connsiteY31" fmla="*/ 4649970 h 7252515"/>
                <a:gd name="connsiteX32" fmla="*/ 1350120 w 2222325"/>
                <a:gd name="connsiteY32" fmla="*/ 4880042 h 7252515"/>
                <a:gd name="connsiteX33" fmla="*/ 1319532 w 2222325"/>
                <a:gd name="connsiteY33" fmla="*/ 4973880 h 7252515"/>
                <a:gd name="connsiteX34" fmla="*/ 1363401 w 2222325"/>
                <a:gd name="connsiteY34" fmla="*/ 5113209 h 7252515"/>
                <a:gd name="connsiteX35" fmla="*/ 1271306 w 2222325"/>
                <a:gd name="connsiteY35" fmla="*/ 5554244 h 7252515"/>
                <a:gd name="connsiteX36" fmla="*/ 1272328 w 2222325"/>
                <a:gd name="connsiteY36" fmla="*/ 6360264 h 7252515"/>
                <a:gd name="connsiteX37" fmla="*/ 1345493 w 2222325"/>
                <a:gd name="connsiteY37" fmla="*/ 6540277 h 7252515"/>
                <a:gd name="connsiteX38" fmla="*/ 1294713 w 2222325"/>
                <a:gd name="connsiteY38" fmla="*/ 6741714 h 7252515"/>
                <a:gd name="connsiteX39" fmla="*/ 1312891 w 2222325"/>
                <a:gd name="connsiteY39" fmla="*/ 6828040 h 7252515"/>
                <a:gd name="connsiteX40" fmla="*/ 1322687 w 2222325"/>
                <a:gd name="connsiteY40" fmla="*/ 7020824 h 7252515"/>
                <a:gd name="connsiteX41" fmla="*/ 1769461 w 2222325"/>
                <a:gd name="connsiteY41" fmla="*/ 7189119 h 7252515"/>
                <a:gd name="connsiteX42" fmla="*/ 2198114 w 2222325"/>
                <a:gd name="connsiteY42" fmla="*/ 7199125 h 7252515"/>
                <a:gd name="connsiteX43" fmla="*/ 2180958 w 2222325"/>
                <a:gd name="connsiteY43" fmla="*/ 7046786 h 7252515"/>
                <a:gd name="connsiteX44" fmla="*/ 1696355 w 2222325"/>
                <a:gd name="connsiteY44" fmla="*/ 6680449 h 7252515"/>
                <a:gd name="connsiteX45" fmla="*/ 1717238 w 2222325"/>
                <a:gd name="connsiteY45" fmla="*/ 6550072 h 7252515"/>
                <a:gd name="connsiteX46" fmla="*/ 1677725 w 2222325"/>
                <a:gd name="connsiteY46" fmla="*/ 6451067 h 7252515"/>
                <a:gd name="connsiteX47" fmla="*/ 1666458 w 2222325"/>
                <a:gd name="connsiteY47" fmla="*/ 6250170 h 7252515"/>
                <a:gd name="connsiteX48" fmla="*/ 1688122 w 2222325"/>
                <a:gd name="connsiteY48" fmla="*/ 5979714 h 7252515"/>
                <a:gd name="connsiteX49" fmla="*/ 1736739 w 2222325"/>
                <a:gd name="connsiteY49" fmla="*/ 5512209 h 7252515"/>
                <a:gd name="connsiteX50" fmla="*/ 1748157 w 2222325"/>
                <a:gd name="connsiteY50" fmla="*/ 5363804 h 7252515"/>
                <a:gd name="connsiteX51" fmla="*/ 1806719 w 2222325"/>
                <a:gd name="connsiteY51" fmla="*/ 5317321 h 7252515"/>
                <a:gd name="connsiteX52" fmla="*/ 1893315 w 2222325"/>
                <a:gd name="connsiteY52" fmla="*/ 5097645 h 7252515"/>
                <a:gd name="connsiteX53" fmla="*/ 1918465 w 2222325"/>
                <a:gd name="connsiteY53" fmla="*/ 4805496 h 7252515"/>
                <a:gd name="connsiteX54" fmla="*/ 1909481 w 2222325"/>
                <a:gd name="connsiteY54" fmla="*/ 4348776 h 7252515"/>
                <a:gd name="connsiteX55" fmla="*/ 1890160 w 2222325"/>
                <a:gd name="connsiteY55" fmla="*/ 3902573 h 7252515"/>
                <a:gd name="connsiteX56" fmla="*/ 1864470 w 2222325"/>
                <a:gd name="connsiteY56" fmla="*/ 3584643 h 7252515"/>
                <a:gd name="connsiteX57" fmla="*/ 2065365 w 2222325"/>
                <a:gd name="connsiteY57" fmla="*/ 2654077 h 7252515"/>
                <a:gd name="connsiteX58" fmla="*/ 2051815 w 2222325"/>
                <a:gd name="connsiteY58" fmla="*/ 2404684 h 7252515"/>
                <a:gd name="connsiteX59" fmla="*/ 1990308 w 2222325"/>
                <a:gd name="connsiteY59" fmla="*/ 1864914 h 7252515"/>
                <a:gd name="connsiteX60" fmla="*/ 1945567 w 2222325"/>
                <a:gd name="connsiteY60" fmla="*/ 1677029 h 7252515"/>
                <a:gd name="connsiteX61" fmla="*/ 1931145 w 2222325"/>
                <a:gd name="connsiteY61" fmla="*/ 1432534 h 7252515"/>
                <a:gd name="connsiteX62" fmla="*/ 1883520 w 2222325"/>
                <a:gd name="connsiteY62" fmla="*/ 1302338 h 7252515"/>
                <a:gd name="connsiteX63" fmla="*/ 1416795 w 2222325"/>
                <a:gd name="connsiteY63" fmla="*/ 1134975 h 7252515"/>
                <a:gd name="connsiteX64" fmla="*/ 1318329 w 2222325"/>
                <a:gd name="connsiteY64" fmla="*/ 1020075 h 7252515"/>
                <a:gd name="connsiteX65" fmla="*/ 1374338 w 2222325"/>
                <a:gd name="connsiteY65" fmla="*/ 821521 h 7252515"/>
                <a:gd name="connsiteX66" fmla="*/ 1442515 w 2222325"/>
                <a:gd name="connsiteY66" fmla="*/ 622909 h 7252515"/>
                <a:gd name="connsiteX67" fmla="*/ 1454024 w 2222325"/>
                <a:gd name="connsiteY67" fmla="*/ 380757 h 7252515"/>
                <a:gd name="connsiteX68" fmla="*/ 1340054 w 2222325"/>
                <a:gd name="connsiteY68" fmla="*/ 143773 h 7252515"/>
                <a:gd name="connsiteX69" fmla="*/ 1072753 w 2222325"/>
                <a:gd name="connsiteY69" fmla="*/ 568 h 7252515"/>
                <a:gd name="connsiteX0" fmla="*/ 1074836 w 2224408"/>
                <a:gd name="connsiteY0" fmla="*/ 568 h 7252515"/>
                <a:gd name="connsiteX1" fmla="*/ 820816 w 2224408"/>
                <a:gd name="connsiteY1" fmla="*/ 116070 h 7252515"/>
                <a:gd name="connsiteX2" fmla="*/ 696991 w 2224408"/>
                <a:gd name="connsiteY2" fmla="*/ 297045 h 7252515"/>
                <a:gd name="connsiteX3" fmla="*/ 716041 w 2224408"/>
                <a:gd name="connsiteY3" fmla="*/ 620895 h 7252515"/>
                <a:gd name="connsiteX4" fmla="*/ 849391 w 2224408"/>
                <a:gd name="connsiteY4" fmla="*/ 897120 h 7252515"/>
                <a:gd name="connsiteX5" fmla="*/ 754141 w 2224408"/>
                <a:gd name="connsiteY5" fmla="*/ 1011420 h 7252515"/>
                <a:gd name="connsiteX6" fmla="*/ 112811 w 2224408"/>
                <a:gd name="connsiteY6" fmla="*/ 1267123 h 7252515"/>
                <a:gd name="connsiteX7" fmla="*/ 11191 w 2224408"/>
                <a:gd name="connsiteY7" fmla="*/ 2211570 h 7252515"/>
                <a:gd name="connsiteX8" fmla="*/ 324374 w 2224408"/>
                <a:gd name="connsiteY8" fmla="*/ 3017500 h 7252515"/>
                <a:gd name="connsiteX9" fmla="*/ 253072 w 2224408"/>
                <a:gd name="connsiteY9" fmla="*/ 3814384 h 7252515"/>
                <a:gd name="connsiteX10" fmla="*/ 388435 w 2224408"/>
                <a:gd name="connsiteY10" fmla="*/ 3984422 h 7252515"/>
                <a:gd name="connsiteX11" fmla="*/ 445916 w 2224408"/>
                <a:gd name="connsiteY11" fmla="*/ 4229457 h 7252515"/>
                <a:gd name="connsiteX12" fmla="*/ 507123 w 2224408"/>
                <a:gd name="connsiteY12" fmla="*/ 4629539 h 7252515"/>
                <a:gd name="connsiteX13" fmla="*/ 515777 w 2224408"/>
                <a:gd name="connsiteY13" fmla="*/ 4793958 h 7252515"/>
                <a:gd name="connsiteX14" fmla="*/ 501863 w 2224408"/>
                <a:gd name="connsiteY14" fmla="*/ 4980881 h 7252515"/>
                <a:gd name="connsiteX15" fmla="*/ 470133 w 2224408"/>
                <a:gd name="connsiteY15" fmla="*/ 5126491 h 7252515"/>
                <a:gd name="connsiteX16" fmla="*/ 394204 w 2224408"/>
                <a:gd name="connsiteY16" fmla="*/ 6154049 h 7252515"/>
                <a:gd name="connsiteX17" fmla="*/ 359589 w 2224408"/>
                <a:gd name="connsiteY17" fmla="*/ 6604338 h 7252515"/>
                <a:gd name="connsiteX18" fmla="*/ 431433 w 2224408"/>
                <a:gd name="connsiteY18" fmla="*/ 6827439 h 7252515"/>
                <a:gd name="connsiteX19" fmla="*/ 378309 w 2224408"/>
                <a:gd name="connsiteY19" fmla="*/ 6982453 h 7252515"/>
                <a:gd name="connsiteX20" fmla="*/ 616705 w 2224408"/>
                <a:gd name="connsiteY20" fmla="*/ 7244526 h 7252515"/>
                <a:gd name="connsiteX21" fmla="*/ 969460 w 2224408"/>
                <a:gd name="connsiteY21" fmla="*/ 7136926 h 7252515"/>
                <a:gd name="connsiteX22" fmla="*/ 735963 w 2224408"/>
                <a:gd name="connsiteY22" fmla="*/ 6844746 h 7252515"/>
                <a:gd name="connsiteX23" fmla="*/ 764267 w 2224408"/>
                <a:gd name="connsiteY23" fmla="*/ 6579789 h 7252515"/>
                <a:gd name="connsiteX24" fmla="*/ 750115 w 2224408"/>
                <a:gd name="connsiteY24" fmla="*/ 6250170 h 7252515"/>
                <a:gd name="connsiteX25" fmla="*/ 867691 w 2224408"/>
                <a:gd name="connsiteY25" fmla="*/ 5489132 h 7252515"/>
                <a:gd name="connsiteX26" fmla="*/ 917208 w 2224408"/>
                <a:gd name="connsiteY26" fmla="*/ 5380240 h 7252515"/>
                <a:gd name="connsiteX27" fmla="*/ 909695 w 2224408"/>
                <a:gd name="connsiteY27" fmla="*/ 5308938 h 7252515"/>
                <a:gd name="connsiteX28" fmla="*/ 982741 w 2224408"/>
                <a:gd name="connsiteY28" fmla="*/ 5211945 h 7252515"/>
                <a:gd name="connsiteX29" fmla="*/ 984755 w 2224408"/>
                <a:gd name="connsiteY29" fmla="*/ 5069070 h 7252515"/>
                <a:gd name="connsiteX30" fmla="*/ 1140910 w 2224408"/>
                <a:gd name="connsiteY30" fmla="*/ 4378373 h 7252515"/>
                <a:gd name="connsiteX31" fmla="*/ 1287541 w 2224408"/>
                <a:gd name="connsiteY31" fmla="*/ 4649970 h 7252515"/>
                <a:gd name="connsiteX32" fmla="*/ 1352203 w 2224408"/>
                <a:gd name="connsiteY32" fmla="*/ 4880042 h 7252515"/>
                <a:gd name="connsiteX33" fmla="*/ 1321615 w 2224408"/>
                <a:gd name="connsiteY33" fmla="*/ 4973880 h 7252515"/>
                <a:gd name="connsiteX34" fmla="*/ 1365484 w 2224408"/>
                <a:gd name="connsiteY34" fmla="*/ 5113209 h 7252515"/>
                <a:gd name="connsiteX35" fmla="*/ 1273389 w 2224408"/>
                <a:gd name="connsiteY35" fmla="*/ 5554244 h 7252515"/>
                <a:gd name="connsiteX36" fmla="*/ 1274411 w 2224408"/>
                <a:gd name="connsiteY36" fmla="*/ 6360264 h 7252515"/>
                <a:gd name="connsiteX37" fmla="*/ 1347576 w 2224408"/>
                <a:gd name="connsiteY37" fmla="*/ 6540277 h 7252515"/>
                <a:gd name="connsiteX38" fmla="*/ 1296796 w 2224408"/>
                <a:gd name="connsiteY38" fmla="*/ 6741714 h 7252515"/>
                <a:gd name="connsiteX39" fmla="*/ 1314974 w 2224408"/>
                <a:gd name="connsiteY39" fmla="*/ 6828040 h 7252515"/>
                <a:gd name="connsiteX40" fmla="*/ 1324770 w 2224408"/>
                <a:gd name="connsiteY40" fmla="*/ 7020824 h 7252515"/>
                <a:gd name="connsiteX41" fmla="*/ 1771544 w 2224408"/>
                <a:gd name="connsiteY41" fmla="*/ 7189119 h 7252515"/>
                <a:gd name="connsiteX42" fmla="*/ 2200197 w 2224408"/>
                <a:gd name="connsiteY42" fmla="*/ 7199125 h 7252515"/>
                <a:gd name="connsiteX43" fmla="*/ 2183041 w 2224408"/>
                <a:gd name="connsiteY43" fmla="*/ 7046786 h 7252515"/>
                <a:gd name="connsiteX44" fmla="*/ 1698438 w 2224408"/>
                <a:gd name="connsiteY44" fmla="*/ 6680449 h 7252515"/>
                <a:gd name="connsiteX45" fmla="*/ 1719321 w 2224408"/>
                <a:gd name="connsiteY45" fmla="*/ 6550072 h 7252515"/>
                <a:gd name="connsiteX46" fmla="*/ 1679808 w 2224408"/>
                <a:gd name="connsiteY46" fmla="*/ 6451067 h 7252515"/>
                <a:gd name="connsiteX47" fmla="*/ 1668541 w 2224408"/>
                <a:gd name="connsiteY47" fmla="*/ 6250170 h 7252515"/>
                <a:gd name="connsiteX48" fmla="*/ 1690205 w 2224408"/>
                <a:gd name="connsiteY48" fmla="*/ 5979714 h 7252515"/>
                <a:gd name="connsiteX49" fmla="*/ 1738822 w 2224408"/>
                <a:gd name="connsiteY49" fmla="*/ 5512209 h 7252515"/>
                <a:gd name="connsiteX50" fmla="*/ 1750240 w 2224408"/>
                <a:gd name="connsiteY50" fmla="*/ 5363804 h 7252515"/>
                <a:gd name="connsiteX51" fmla="*/ 1808802 w 2224408"/>
                <a:gd name="connsiteY51" fmla="*/ 5317321 h 7252515"/>
                <a:gd name="connsiteX52" fmla="*/ 1895398 w 2224408"/>
                <a:gd name="connsiteY52" fmla="*/ 5097645 h 7252515"/>
                <a:gd name="connsiteX53" fmla="*/ 1920548 w 2224408"/>
                <a:gd name="connsiteY53" fmla="*/ 4805496 h 7252515"/>
                <a:gd name="connsiteX54" fmla="*/ 1911564 w 2224408"/>
                <a:gd name="connsiteY54" fmla="*/ 4348776 h 7252515"/>
                <a:gd name="connsiteX55" fmla="*/ 1892243 w 2224408"/>
                <a:gd name="connsiteY55" fmla="*/ 3902573 h 7252515"/>
                <a:gd name="connsiteX56" fmla="*/ 1866553 w 2224408"/>
                <a:gd name="connsiteY56" fmla="*/ 3584643 h 7252515"/>
                <a:gd name="connsiteX57" fmla="*/ 2067448 w 2224408"/>
                <a:gd name="connsiteY57" fmla="*/ 2654077 h 7252515"/>
                <a:gd name="connsiteX58" fmla="*/ 2053898 w 2224408"/>
                <a:gd name="connsiteY58" fmla="*/ 2404684 h 7252515"/>
                <a:gd name="connsiteX59" fmla="*/ 1992391 w 2224408"/>
                <a:gd name="connsiteY59" fmla="*/ 1864914 h 7252515"/>
                <a:gd name="connsiteX60" fmla="*/ 1947650 w 2224408"/>
                <a:gd name="connsiteY60" fmla="*/ 1677029 h 7252515"/>
                <a:gd name="connsiteX61" fmla="*/ 1933228 w 2224408"/>
                <a:gd name="connsiteY61" fmla="*/ 1432534 h 7252515"/>
                <a:gd name="connsiteX62" fmla="*/ 1885603 w 2224408"/>
                <a:gd name="connsiteY62" fmla="*/ 1302338 h 7252515"/>
                <a:gd name="connsiteX63" fmla="*/ 1418878 w 2224408"/>
                <a:gd name="connsiteY63" fmla="*/ 1134975 h 7252515"/>
                <a:gd name="connsiteX64" fmla="*/ 1320412 w 2224408"/>
                <a:gd name="connsiteY64" fmla="*/ 1020075 h 7252515"/>
                <a:gd name="connsiteX65" fmla="*/ 1376421 w 2224408"/>
                <a:gd name="connsiteY65" fmla="*/ 821521 h 7252515"/>
                <a:gd name="connsiteX66" fmla="*/ 1444598 w 2224408"/>
                <a:gd name="connsiteY66" fmla="*/ 622909 h 7252515"/>
                <a:gd name="connsiteX67" fmla="*/ 1456107 w 2224408"/>
                <a:gd name="connsiteY67" fmla="*/ 380757 h 7252515"/>
                <a:gd name="connsiteX68" fmla="*/ 1342137 w 2224408"/>
                <a:gd name="connsiteY68" fmla="*/ 143773 h 7252515"/>
                <a:gd name="connsiteX69" fmla="*/ 1074836 w 2224408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53526 w 2223793"/>
                <a:gd name="connsiteY5" fmla="*/ 1011420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53526 w 2223793"/>
                <a:gd name="connsiteY5" fmla="*/ 1011420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53526 w 2223793"/>
                <a:gd name="connsiteY5" fmla="*/ 1011420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698118 w 2223793"/>
                <a:gd name="connsiteY3" fmla="*/ 58916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710799 w 2223793"/>
                <a:gd name="connsiteY2" fmla="*/ 299930 h 7252515"/>
                <a:gd name="connsiteX3" fmla="*/ 698118 w 2223793"/>
                <a:gd name="connsiteY3" fmla="*/ 58916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08662 w 2223793"/>
                <a:gd name="connsiteY1" fmla="*/ 133377 h 7252515"/>
                <a:gd name="connsiteX2" fmla="*/ 710799 w 2223793"/>
                <a:gd name="connsiteY2" fmla="*/ 299930 h 7252515"/>
                <a:gd name="connsiteX3" fmla="*/ 698118 w 2223793"/>
                <a:gd name="connsiteY3" fmla="*/ 58916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59799 w 2223793"/>
                <a:gd name="connsiteY0" fmla="*/ 683 h 7238207"/>
                <a:gd name="connsiteX1" fmla="*/ 808662 w 2223793"/>
                <a:gd name="connsiteY1" fmla="*/ 119069 h 7238207"/>
                <a:gd name="connsiteX2" fmla="*/ 710799 w 2223793"/>
                <a:gd name="connsiteY2" fmla="*/ 285622 h 7238207"/>
                <a:gd name="connsiteX3" fmla="*/ 698118 w 2223793"/>
                <a:gd name="connsiteY3" fmla="*/ 574857 h 7238207"/>
                <a:gd name="connsiteX4" fmla="*/ 868967 w 2223793"/>
                <a:gd name="connsiteY4" fmla="*/ 885696 h 7238207"/>
                <a:gd name="connsiteX5" fmla="*/ 744872 w 2223793"/>
                <a:gd name="connsiteY5" fmla="*/ 1025957 h 7238207"/>
                <a:gd name="connsiteX6" fmla="*/ 112196 w 2223793"/>
                <a:gd name="connsiteY6" fmla="*/ 1252815 h 7238207"/>
                <a:gd name="connsiteX7" fmla="*/ 10576 w 2223793"/>
                <a:gd name="connsiteY7" fmla="*/ 2197262 h 7238207"/>
                <a:gd name="connsiteX8" fmla="*/ 323759 w 2223793"/>
                <a:gd name="connsiteY8" fmla="*/ 3003192 h 7238207"/>
                <a:gd name="connsiteX9" fmla="*/ 252457 w 2223793"/>
                <a:gd name="connsiteY9" fmla="*/ 3800076 h 7238207"/>
                <a:gd name="connsiteX10" fmla="*/ 387820 w 2223793"/>
                <a:gd name="connsiteY10" fmla="*/ 3970114 h 7238207"/>
                <a:gd name="connsiteX11" fmla="*/ 445301 w 2223793"/>
                <a:gd name="connsiteY11" fmla="*/ 4215149 h 7238207"/>
                <a:gd name="connsiteX12" fmla="*/ 506508 w 2223793"/>
                <a:gd name="connsiteY12" fmla="*/ 4615231 h 7238207"/>
                <a:gd name="connsiteX13" fmla="*/ 515162 w 2223793"/>
                <a:gd name="connsiteY13" fmla="*/ 4779650 h 7238207"/>
                <a:gd name="connsiteX14" fmla="*/ 501248 w 2223793"/>
                <a:gd name="connsiteY14" fmla="*/ 4966573 h 7238207"/>
                <a:gd name="connsiteX15" fmla="*/ 469518 w 2223793"/>
                <a:gd name="connsiteY15" fmla="*/ 5112183 h 7238207"/>
                <a:gd name="connsiteX16" fmla="*/ 393589 w 2223793"/>
                <a:gd name="connsiteY16" fmla="*/ 6139741 h 7238207"/>
                <a:gd name="connsiteX17" fmla="*/ 358974 w 2223793"/>
                <a:gd name="connsiteY17" fmla="*/ 6590030 h 7238207"/>
                <a:gd name="connsiteX18" fmla="*/ 430818 w 2223793"/>
                <a:gd name="connsiteY18" fmla="*/ 6813131 h 7238207"/>
                <a:gd name="connsiteX19" fmla="*/ 377694 w 2223793"/>
                <a:gd name="connsiteY19" fmla="*/ 6968145 h 7238207"/>
                <a:gd name="connsiteX20" fmla="*/ 616090 w 2223793"/>
                <a:gd name="connsiteY20" fmla="*/ 7230218 h 7238207"/>
                <a:gd name="connsiteX21" fmla="*/ 968845 w 2223793"/>
                <a:gd name="connsiteY21" fmla="*/ 7122618 h 7238207"/>
                <a:gd name="connsiteX22" fmla="*/ 735348 w 2223793"/>
                <a:gd name="connsiteY22" fmla="*/ 6830438 h 7238207"/>
                <a:gd name="connsiteX23" fmla="*/ 763652 w 2223793"/>
                <a:gd name="connsiteY23" fmla="*/ 6565481 h 7238207"/>
                <a:gd name="connsiteX24" fmla="*/ 749500 w 2223793"/>
                <a:gd name="connsiteY24" fmla="*/ 6235862 h 7238207"/>
                <a:gd name="connsiteX25" fmla="*/ 867076 w 2223793"/>
                <a:gd name="connsiteY25" fmla="*/ 5474824 h 7238207"/>
                <a:gd name="connsiteX26" fmla="*/ 916593 w 2223793"/>
                <a:gd name="connsiteY26" fmla="*/ 5365932 h 7238207"/>
                <a:gd name="connsiteX27" fmla="*/ 909080 w 2223793"/>
                <a:gd name="connsiteY27" fmla="*/ 5294630 h 7238207"/>
                <a:gd name="connsiteX28" fmla="*/ 982126 w 2223793"/>
                <a:gd name="connsiteY28" fmla="*/ 5197637 h 7238207"/>
                <a:gd name="connsiteX29" fmla="*/ 984140 w 2223793"/>
                <a:gd name="connsiteY29" fmla="*/ 5054762 h 7238207"/>
                <a:gd name="connsiteX30" fmla="*/ 1140295 w 2223793"/>
                <a:gd name="connsiteY30" fmla="*/ 4364065 h 7238207"/>
                <a:gd name="connsiteX31" fmla="*/ 1286926 w 2223793"/>
                <a:gd name="connsiteY31" fmla="*/ 4635662 h 7238207"/>
                <a:gd name="connsiteX32" fmla="*/ 1351588 w 2223793"/>
                <a:gd name="connsiteY32" fmla="*/ 4865734 h 7238207"/>
                <a:gd name="connsiteX33" fmla="*/ 1321000 w 2223793"/>
                <a:gd name="connsiteY33" fmla="*/ 4959572 h 7238207"/>
                <a:gd name="connsiteX34" fmla="*/ 1364869 w 2223793"/>
                <a:gd name="connsiteY34" fmla="*/ 5098901 h 7238207"/>
                <a:gd name="connsiteX35" fmla="*/ 1272774 w 2223793"/>
                <a:gd name="connsiteY35" fmla="*/ 5539936 h 7238207"/>
                <a:gd name="connsiteX36" fmla="*/ 1273796 w 2223793"/>
                <a:gd name="connsiteY36" fmla="*/ 6345956 h 7238207"/>
                <a:gd name="connsiteX37" fmla="*/ 1346961 w 2223793"/>
                <a:gd name="connsiteY37" fmla="*/ 6525969 h 7238207"/>
                <a:gd name="connsiteX38" fmla="*/ 1296181 w 2223793"/>
                <a:gd name="connsiteY38" fmla="*/ 6727406 h 7238207"/>
                <a:gd name="connsiteX39" fmla="*/ 1314359 w 2223793"/>
                <a:gd name="connsiteY39" fmla="*/ 6813732 h 7238207"/>
                <a:gd name="connsiteX40" fmla="*/ 1324155 w 2223793"/>
                <a:gd name="connsiteY40" fmla="*/ 7006516 h 7238207"/>
                <a:gd name="connsiteX41" fmla="*/ 1770929 w 2223793"/>
                <a:gd name="connsiteY41" fmla="*/ 7174811 h 7238207"/>
                <a:gd name="connsiteX42" fmla="*/ 2199582 w 2223793"/>
                <a:gd name="connsiteY42" fmla="*/ 7184817 h 7238207"/>
                <a:gd name="connsiteX43" fmla="*/ 2182426 w 2223793"/>
                <a:gd name="connsiteY43" fmla="*/ 7032478 h 7238207"/>
                <a:gd name="connsiteX44" fmla="*/ 1697823 w 2223793"/>
                <a:gd name="connsiteY44" fmla="*/ 6666141 h 7238207"/>
                <a:gd name="connsiteX45" fmla="*/ 1718706 w 2223793"/>
                <a:gd name="connsiteY45" fmla="*/ 6535764 h 7238207"/>
                <a:gd name="connsiteX46" fmla="*/ 1679193 w 2223793"/>
                <a:gd name="connsiteY46" fmla="*/ 6436759 h 7238207"/>
                <a:gd name="connsiteX47" fmla="*/ 1667926 w 2223793"/>
                <a:gd name="connsiteY47" fmla="*/ 6235862 h 7238207"/>
                <a:gd name="connsiteX48" fmla="*/ 1689590 w 2223793"/>
                <a:gd name="connsiteY48" fmla="*/ 5965406 h 7238207"/>
                <a:gd name="connsiteX49" fmla="*/ 1738207 w 2223793"/>
                <a:gd name="connsiteY49" fmla="*/ 5497901 h 7238207"/>
                <a:gd name="connsiteX50" fmla="*/ 1749625 w 2223793"/>
                <a:gd name="connsiteY50" fmla="*/ 5349496 h 7238207"/>
                <a:gd name="connsiteX51" fmla="*/ 1808187 w 2223793"/>
                <a:gd name="connsiteY51" fmla="*/ 5303013 h 7238207"/>
                <a:gd name="connsiteX52" fmla="*/ 1894783 w 2223793"/>
                <a:gd name="connsiteY52" fmla="*/ 5083337 h 7238207"/>
                <a:gd name="connsiteX53" fmla="*/ 1919933 w 2223793"/>
                <a:gd name="connsiteY53" fmla="*/ 4791188 h 7238207"/>
                <a:gd name="connsiteX54" fmla="*/ 1910949 w 2223793"/>
                <a:gd name="connsiteY54" fmla="*/ 4334468 h 7238207"/>
                <a:gd name="connsiteX55" fmla="*/ 1891628 w 2223793"/>
                <a:gd name="connsiteY55" fmla="*/ 3888265 h 7238207"/>
                <a:gd name="connsiteX56" fmla="*/ 1865938 w 2223793"/>
                <a:gd name="connsiteY56" fmla="*/ 3570335 h 7238207"/>
                <a:gd name="connsiteX57" fmla="*/ 2066833 w 2223793"/>
                <a:gd name="connsiteY57" fmla="*/ 2639769 h 7238207"/>
                <a:gd name="connsiteX58" fmla="*/ 2053283 w 2223793"/>
                <a:gd name="connsiteY58" fmla="*/ 2390376 h 7238207"/>
                <a:gd name="connsiteX59" fmla="*/ 1991776 w 2223793"/>
                <a:gd name="connsiteY59" fmla="*/ 1850606 h 7238207"/>
                <a:gd name="connsiteX60" fmla="*/ 1947035 w 2223793"/>
                <a:gd name="connsiteY60" fmla="*/ 1662721 h 7238207"/>
                <a:gd name="connsiteX61" fmla="*/ 1932613 w 2223793"/>
                <a:gd name="connsiteY61" fmla="*/ 1418226 h 7238207"/>
                <a:gd name="connsiteX62" fmla="*/ 1884988 w 2223793"/>
                <a:gd name="connsiteY62" fmla="*/ 1288030 h 7238207"/>
                <a:gd name="connsiteX63" fmla="*/ 1418263 w 2223793"/>
                <a:gd name="connsiteY63" fmla="*/ 1120667 h 7238207"/>
                <a:gd name="connsiteX64" fmla="*/ 1319797 w 2223793"/>
                <a:gd name="connsiteY64" fmla="*/ 1005767 h 7238207"/>
                <a:gd name="connsiteX65" fmla="*/ 1375806 w 2223793"/>
                <a:gd name="connsiteY65" fmla="*/ 807213 h 7238207"/>
                <a:gd name="connsiteX66" fmla="*/ 1443983 w 2223793"/>
                <a:gd name="connsiteY66" fmla="*/ 608601 h 7238207"/>
                <a:gd name="connsiteX67" fmla="*/ 1455492 w 2223793"/>
                <a:gd name="connsiteY67" fmla="*/ 366449 h 7238207"/>
                <a:gd name="connsiteX68" fmla="*/ 1341522 w 2223793"/>
                <a:gd name="connsiteY68" fmla="*/ 129465 h 7238207"/>
                <a:gd name="connsiteX69" fmla="*/ 1059799 w 2223793"/>
                <a:gd name="connsiteY69" fmla="*/ 683 h 7238207"/>
                <a:gd name="connsiteX0" fmla="*/ 1059799 w 2223793"/>
                <a:gd name="connsiteY0" fmla="*/ 632 h 7238156"/>
                <a:gd name="connsiteX1" fmla="*/ 808662 w 2223793"/>
                <a:gd name="connsiteY1" fmla="*/ 119018 h 7238156"/>
                <a:gd name="connsiteX2" fmla="*/ 710799 w 2223793"/>
                <a:gd name="connsiteY2" fmla="*/ 285571 h 7238156"/>
                <a:gd name="connsiteX3" fmla="*/ 698118 w 2223793"/>
                <a:gd name="connsiteY3" fmla="*/ 574806 h 7238156"/>
                <a:gd name="connsiteX4" fmla="*/ 868967 w 2223793"/>
                <a:gd name="connsiteY4" fmla="*/ 885645 h 7238156"/>
                <a:gd name="connsiteX5" fmla="*/ 744872 w 2223793"/>
                <a:gd name="connsiteY5" fmla="*/ 1025906 h 7238156"/>
                <a:gd name="connsiteX6" fmla="*/ 112196 w 2223793"/>
                <a:gd name="connsiteY6" fmla="*/ 1252764 h 7238156"/>
                <a:gd name="connsiteX7" fmla="*/ 10576 w 2223793"/>
                <a:gd name="connsiteY7" fmla="*/ 2197211 h 7238156"/>
                <a:gd name="connsiteX8" fmla="*/ 323759 w 2223793"/>
                <a:gd name="connsiteY8" fmla="*/ 3003141 h 7238156"/>
                <a:gd name="connsiteX9" fmla="*/ 252457 w 2223793"/>
                <a:gd name="connsiteY9" fmla="*/ 3800025 h 7238156"/>
                <a:gd name="connsiteX10" fmla="*/ 387820 w 2223793"/>
                <a:gd name="connsiteY10" fmla="*/ 3970063 h 7238156"/>
                <a:gd name="connsiteX11" fmla="*/ 445301 w 2223793"/>
                <a:gd name="connsiteY11" fmla="*/ 4215098 h 7238156"/>
                <a:gd name="connsiteX12" fmla="*/ 506508 w 2223793"/>
                <a:gd name="connsiteY12" fmla="*/ 4615180 h 7238156"/>
                <a:gd name="connsiteX13" fmla="*/ 515162 w 2223793"/>
                <a:gd name="connsiteY13" fmla="*/ 4779599 h 7238156"/>
                <a:gd name="connsiteX14" fmla="*/ 501248 w 2223793"/>
                <a:gd name="connsiteY14" fmla="*/ 4966522 h 7238156"/>
                <a:gd name="connsiteX15" fmla="*/ 469518 w 2223793"/>
                <a:gd name="connsiteY15" fmla="*/ 5112132 h 7238156"/>
                <a:gd name="connsiteX16" fmla="*/ 393589 w 2223793"/>
                <a:gd name="connsiteY16" fmla="*/ 6139690 h 7238156"/>
                <a:gd name="connsiteX17" fmla="*/ 358974 w 2223793"/>
                <a:gd name="connsiteY17" fmla="*/ 6589979 h 7238156"/>
                <a:gd name="connsiteX18" fmla="*/ 430818 w 2223793"/>
                <a:gd name="connsiteY18" fmla="*/ 6813080 h 7238156"/>
                <a:gd name="connsiteX19" fmla="*/ 377694 w 2223793"/>
                <a:gd name="connsiteY19" fmla="*/ 6968094 h 7238156"/>
                <a:gd name="connsiteX20" fmla="*/ 616090 w 2223793"/>
                <a:gd name="connsiteY20" fmla="*/ 7230167 h 7238156"/>
                <a:gd name="connsiteX21" fmla="*/ 968845 w 2223793"/>
                <a:gd name="connsiteY21" fmla="*/ 7122567 h 7238156"/>
                <a:gd name="connsiteX22" fmla="*/ 735348 w 2223793"/>
                <a:gd name="connsiteY22" fmla="*/ 6830387 h 7238156"/>
                <a:gd name="connsiteX23" fmla="*/ 763652 w 2223793"/>
                <a:gd name="connsiteY23" fmla="*/ 6565430 h 7238156"/>
                <a:gd name="connsiteX24" fmla="*/ 749500 w 2223793"/>
                <a:gd name="connsiteY24" fmla="*/ 6235811 h 7238156"/>
                <a:gd name="connsiteX25" fmla="*/ 867076 w 2223793"/>
                <a:gd name="connsiteY25" fmla="*/ 5474773 h 7238156"/>
                <a:gd name="connsiteX26" fmla="*/ 916593 w 2223793"/>
                <a:gd name="connsiteY26" fmla="*/ 5365881 h 7238156"/>
                <a:gd name="connsiteX27" fmla="*/ 909080 w 2223793"/>
                <a:gd name="connsiteY27" fmla="*/ 5294579 h 7238156"/>
                <a:gd name="connsiteX28" fmla="*/ 982126 w 2223793"/>
                <a:gd name="connsiteY28" fmla="*/ 5197586 h 7238156"/>
                <a:gd name="connsiteX29" fmla="*/ 984140 w 2223793"/>
                <a:gd name="connsiteY29" fmla="*/ 5054711 h 7238156"/>
                <a:gd name="connsiteX30" fmla="*/ 1140295 w 2223793"/>
                <a:gd name="connsiteY30" fmla="*/ 4364014 h 7238156"/>
                <a:gd name="connsiteX31" fmla="*/ 1286926 w 2223793"/>
                <a:gd name="connsiteY31" fmla="*/ 4635611 h 7238156"/>
                <a:gd name="connsiteX32" fmla="*/ 1351588 w 2223793"/>
                <a:gd name="connsiteY32" fmla="*/ 4865683 h 7238156"/>
                <a:gd name="connsiteX33" fmla="*/ 1321000 w 2223793"/>
                <a:gd name="connsiteY33" fmla="*/ 4959521 h 7238156"/>
                <a:gd name="connsiteX34" fmla="*/ 1364869 w 2223793"/>
                <a:gd name="connsiteY34" fmla="*/ 5098850 h 7238156"/>
                <a:gd name="connsiteX35" fmla="*/ 1272774 w 2223793"/>
                <a:gd name="connsiteY35" fmla="*/ 5539885 h 7238156"/>
                <a:gd name="connsiteX36" fmla="*/ 1273796 w 2223793"/>
                <a:gd name="connsiteY36" fmla="*/ 6345905 h 7238156"/>
                <a:gd name="connsiteX37" fmla="*/ 1346961 w 2223793"/>
                <a:gd name="connsiteY37" fmla="*/ 6525918 h 7238156"/>
                <a:gd name="connsiteX38" fmla="*/ 1296181 w 2223793"/>
                <a:gd name="connsiteY38" fmla="*/ 6727355 h 7238156"/>
                <a:gd name="connsiteX39" fmla="*/ 1314359 w 2223793"/>
                <a:gd name="connsiteY39" fmla="*/ 6813681 h 7238156"/>
                <a:gd name="connsiteX40" fmla="*/ 1324155 w 2223793"/>
                <a:gd name="connsiteY40" fmla="*/ 7006465 h 7238156"/>
                <a:gd name="connsiteX41" fmla="*/ 1770929 w 2223793"/>
                <a:gd name="connsiteY41" fmla="*/ 7174760 h 7238156"/>
                <a:gd name="connsiteX42" fmla="*/ 2199582 w 2223793"/>
                <a:gd name="connsiteY42" fmla="*/ 7184766 h 7238156"/>
                <a:gd name="connsiteX43" fmla="*/ 2182426 w 2223793"/>
                <a:gd name="connsiteY43" fmla="*/ 7032427 h 7238156"/>
                <a:gd name="connsiteX44" fmla="*/ 1697823 w 2223793"/>
                <a:gd name="connsiteY44" fmla="*/ 6666090 h 7238156"/>
                <a:gd name="connsiteX45" fmla="*/ 1718706 w 2223793"/>
                <a:gd name="connsiteY45" fmla="*/ 6535713 h 7238156"/>
                <a:gd name="connsiteX46" fmla="*/ 1679193 w 2223793"/>
                <a:gd name="connsiteY46" fmla="*/ 6436708 h 7238156"/>
                <a:gd name="connsiteX47" fmla="*/ 1667926 w 2223793"/>
                <a:gd name="connsiteY47" fmla="*/ 6235811 h 7238156"/>
                <a:gd name="connsiteX48" fmla="*/ 1689590 w 2223793"/>
                <a:gd name="connsiteY48" fmla="*/ 5965355 h 7238156"/>
                <a:gd name="connsiteX49" fmla="*/ 1738207 w 2223793"/>
                <a:gd name="connsiteY49" fmla="*/ 5497850 h 7238156"/>
                <a:gd name="connsiteX50" fmla="*/ 1749625 w 2223793"/>
                <a:gd name="connsiteY50" fmla="*/ 5349445 h 7238156"/>
                <a:gd name="connsiteX51" fmla="*/ 1808187 w 2223793"/>
                <a:gd name="connsiteY51" fmla="*/ 5302962 h 7238156"/>
                <a:gd name="connsiteX52" fmla="*/ 1894783 w 2223793"/>
                <a:gd name="connsiteY52" fmla="*/ 5083286 h 7238156"/>
                <a:gd name="connsiteX53" fmla="*/ 1919933 w 2223793"/>
                <a:gd name="connsiteY53" fmla="*/ 4791137 h 7238156"/>
                <a:gd name="connsiteX54" fmla="*/ 1910949 w 2223793"/>
                <a:gd name="connsiteY54" fmla="*/ 4334417 h 7238156"/>
                <a:gd name="connsiteX55" fmla="*/ 1891628 w 2223793"/>
                <a:gd name="connsiteY55" fmla="*/ 3888214 h 7238156"/>
                <a:gd name="connsiteX56" fmla="*/ 1865938 w 2223793"/>
                <a:gd name="connsiteY56" fmla="*/ 3570284 h 7238156"/>
                <a:gd name="connsiteX57" fmla="*/ 2066833 w 2223793"/>
                <a:gd name="connsiteY57" fmla="*/ 2639718 h 7238156"/>
                <a:gd name="connsiteX58" fmla="*/ 2053283 w 2223793"/>
                <a:gd name="connsiteY58" fmla="*/ 2390325 h 7238156"/>
                <a:gd name="connsiteX59" fmla="*/ 1991776 w 2223793"/>
                <a:gd name="connsiteY59" fmla="*/ 1850555 h 7238156"/>
                <a:gd name="connsiteX60" fmla="*/ 1947035 w 2223793"/>
                <a:gd name="connsiteY60" fmla="*/ 1662670 h 7238156"/>
                <a:gd name="connsiteX61" fmla="*/ 1932613 w 2223793"/>
                <a:gd name="connsiteY61" fmla="*/ 1418175 h 7238156"/>
                <a:gd name="connsiteX62" fmla="*/ 1884988 w 2223793"/>
                <a:gd name="connsiteY62" fmla="*/ 1287979 h 7238156"/>
                <a:gd name="connsiteX63" fmla="*/ 1418263 w 2223793"/>
                <a:gd name="connsiteY63" fmla="*/ 1120616 h 7238156"/>
                <a:gd name="connsiteX64" fmla="*/ 1319797 w 2223793"/>
                <a:gd name="connsiteY64" fmla="*/ 1005716 h 7238156"/>
                <a:gd name="connsiteX65" fmla="*/ 1375806 w 2223793"/>
                <a:gd name="connsiteY65" fmla="*/ 807162 h 7238156"/>
                <a:gd name="connsiteX66" fmla="*/ 1443983 w 2223793"/>
                <a:gd name="connsiteY66" fmla="*/ 608550 h 7238156"/>
                <a:gd name="connsiteX67" fmla="*/ 1455492 w 2223793"/>
                <a:gd name="connsiteY67" fmla="*/ 366398 h 7238156"/>
                <a:gd name="connsiteX68" fmla="*/ 1379021 w 2223793"/>
                <a:gd name="connsiteY68" fmla="*/ 135183 h 7238156"/>
                <a:gd name="connsiteX69" fmla="*/ 1059799 w 2223793"/>
                <a:gd name="connsiteY69" fmla="*/ 632 h 7238156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698118 w 2223793"/>
                <a:gd name="connsiteY3" fmla="*/ 574725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698118 w 2223793"/>
                <a:gd name="connsiteY3" fmla="*/ 574725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698118 w 2223793"/>
                <a:gd name="connsiteY3" fmla="*/ 574725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715425 w 2223793"/>
                <a:gd name="connsiteY3" fmla="*/ 566071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715425 w 2223793"/>
                <a:gd name="connsiteY3" fmla="*/ 566071 h 7238075"/>
                <a:gd name="connsiteX4" fmla="*/ 854544 w 2223793"/>
                <a:gd name="connsiteY4" fmla="*/ 882679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364475 w 2264509"/>
                <a:gd name="connsiteY8" fmla="*/ 3003060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364475 w 2264509"/>
                <a:gd name="connsiteY8" fmla="*/ 3003060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805624 w 2264509"/>
                <a:gd name="connsiteY57" fmla="*/ 2631010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805624 w 2264509"/>
                <a:gd name="connsiteY57" fmla="*/ 2631010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10171 w 2264509"/>
                <a:gd name="connsiteY56" fmla="*/ 369959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10171 w 2264509"/>
                <a:gd name="connsiteY56" fmla="*/ 369959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61930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61930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61930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95683 w 2264509"/>
                <a:gd name="connsiteY56" fmla="*/ 3828242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6634"/>
                <a:gd name="connsiteX1" fmla="*/ 849378 w 2264509"/>
                <a:gd name="connsiteY1" fmla="*/ 118937 h 7236634"/>
                <a:gd name="connsiteX2" fmla="*/ 751515 w 2264509"/>
                <a:gd name="connsiteY2" fmla="*/ 285490 h 7236634"/>
                <a:gd name="connsiteX3" fmla="*/ 756141 w 2264509"/>
                <a:gd name="connsiteY3" fmla="*/ 566071 h 7236634"/>
                <a:gd name="connsiteX4" fmla="*/ 895260 w 2264509"/>
                <a:gd name="connsiteY4" fmla="*/ 882679 h 7236634"/>
                <a:gd name="connsiteX5" fmla="*/ 785588 w 2264509"/>
                <a:gd name="connsiteY5" fmla="*/ 1025825 h 7236634"/>
                <a:gd name="connsiteX6" fmla="*/ 152912 w 2264509"/>
                <a:gd name="connsiteY6" fmla="*/ 1252683 h 7236634"/>
                <a:gd name="connsiteX7" fmla="*/ 8160 w 2264509"/>
                <a:gd name="connsiteY7" fmla="*/ 2283394 h 7236634"/>
                <a:gd name="connsiteX8" fmla="*/ 416233 w 2264509"/>
                <a:gd name="connsiteY8" fmla="*/ 2735641 h 7236634"/>
                <a:gd name="connsiteX9" fmla="*/ 293173 w 2264509"/>
                <a:gd name="connsiteY9" fmla="*/ 3799944 h 7236634"/>
                <a:gd name="connsiteX10" fmla="*/ 428536 w 2264509"/>
                <a:gd name="connsiteY10" fmla="*/ 3969982 h 7236634"/>
                <a:gd name="connsiteX11" fmla="*/ 486017 w 2264509"/>
                <a:gd name="connsiteY11" fmla="*/ 4215017 h 7236634"/>
                <a:gd name="connsiteX12" fmla="*/ 547224 w 2264509"/>
                <a:gd name="connsiteY12" fmla="*/ 4615099 h 7236634"/>
                <a:gd name="connsiteX13" fmla="*/ 555878 w 2264509"/>
                <a:gd name="connsiteY13" fmla="*/ 4779518 h 7236634"/>
                <a:gd name="connsiteX14" fmla="*/ 541964 w 2264509"/>
                <a:gd name="connsiteY14" fmla="*/ 4966441 h 7236634"/>
                <a:gd name="connsiteX15" fmla="*/ 510234 w 2264509"/>
                <a:gd name="connsiteY15" fmla="*/ 5112051 h 7236634"/>
                <a:gd name="connsiteX16" fmla="*/ 434305 w 2264509"/>
                <a:gd name="connsiteY16" fmla="*/ 6139609 h 7236634"/>
                <a:gd name="connsiteX17" fmla="*/ 399690 w 2264509"/>
                <a:gd name="connsiteY17" fmla="*/ 6589898 h 7236634"/>
                <a:gd name="connsiteX18" fmla="*/ 471534 w 2264509"/>
                <a:gd name="connsiteY18" fmla="*/ 6812999 h 7236634"/>
                <a:gd name="connsiteX19" fmla="*/ 436821 w 2264509"/>
                <a:gd name="connsiteY19" fmla="*/ 7004834 h 7236634"/>
                <a:gd name="connsiteX20" fmla="*/ 656806 w 2264509"/>
                <a:gd name="connsiteY20" fmla="*/ 7230086 h 7236634"/>
                <a:gd name="connsiteX21" fmla="*/ 1018766 w 2264509"/>
                <a:gd name="connsiteY21" fmla="*/ 7101007 h 7236634"/>
                <a:gd name="connsiteX22" fmla="*/ 776064 w 2264509"/>
                <a:gd name="connsiteY22" fmla="*/ 6830306 h 7236634"/>
                <a:gd name="connsiteX23" fmla="*/ 804368 w 2264509"/>
                <a:gd name="connsiteY23" fmla="*/ 6565349 h 7236634"/>
                <a:gd name="connsiteX24" fmla="*/ 790216 w 2264509"/>
                <a:gd name="connsiteY24" fmla="*/ 6235730 h 7236634"/>
                <a:gd name="connsiteX25" fmla="*/ 907792 w 2264509"/>
                <a:gd name="connsiteY25" fmla="*/ 5474692 h 7236634"/>
                <a:gd name="connsiteX26" fmla="*/ 957309 w 2264509"/>
                <a:gd name="connsiteY26" fmla="*/ 5365800 h 7236634"/>
                <a:gd name="connsiteX27" fmla="*/ 949796 w 2264509"/>
                <a:gd name="connsiteY27" fmla="*/ 5294498 h 7236634"/>
                <a:gd name="connsiteX28" fmla="*/ 1022842 w 2264509"/>
                <a:gd name="connsiteY28" fmla="*/ 5197505 h 7236634"/>
                <a:gd name="connsiteX29" fmla="*/ 1024856 w 2264509"/>
                <a:gd name="connsiteY29" fmla="*/ 5054630 h 7236634"/>
                <a:gd name="connsiteX30" fmla="*/ 1250022 w 2264509"/>
                <a:gd name="connsiteY30" fmla="*/ 4234537 h 7236634"/>
                <a:gd name="connsiteX31" fmla="*/ 1388027 w 2264509"/>
                <a:gd name="connsiteY31" fmla="*/ 4644157 h 7236634"/>
                <a:gd name="connsiteX32" fmla="*/ 1392304 w 2264509"/>
                <a:gd name="connsiteY32" fmla="*/ 4865602 h 7236634"/>
                <a:gd name="connsiteX33" fmla="*/ 1361716 w 2264509"/>
                <a:gd name="connsiteY33" fmla="*/ 4959440 h 7236634"/>
                <a:gd name="connsiteX34" fmla="*/ 1405585 w 2264509"/>
                <a:gd name="connsiteY34" fmla="*/ 5098769 h 7236634"/>
                <a:gd name="connsiteX35" fmla="*/ 1313490 w 2264509"/>
                <a:gd name="connsiteY35" fmla="*/ 5539804 h 7236634"/>
                <a:gd name="connsiteX36" fmla="*/ 1314512 w 2264509"/>
                <a:gd name="connsiteY36" fmla="*/ 6345824 h 7236634"/>
                <a:gd name="connsiteX37" fmla="*/ 1387677 w 2264509"/>
                <a:gd name="connsiteY37" fmla="*/ 6525837 h 7236634"/>
                <a:gd name="connsiteX38" fmla="*/ 1336897 w 2264509"/>
                <a:gd name="connsiteY38" fmla="*/ 6727274 h 7236634"/>
                <a:gd name="connsiteX39" fmla="*/ 1355075 w 2264509"/>
                <a:gd name="connsiteY39" fmla="*/ 6813600 h 7236634"/>
                <a:gd name="connsiteX40" fmla="*/ 1364871 w 2264509"/>
                <a:gd name="connsiteY40" fmla="*/ 7006384 h 7236634"/>
                <a:gd name="connsiteX41" fmla="*/ 1811645 w 2264509"/>
                <a:gd name="connsiteY41" fmla="*/ 7174679 h 7236634"/>
                <a:gd name="connsiteX42" fmla="*/ 2240298 w 2264509"/>
                <a:gd name="connsiteY42" fmla="*/ 7184685 h 7236634"/>
                <a:gd name="connsiteX43" fmla="*/ 2223142 w 2264509"/>
                <a:gd name="connsiteY43" fmla="*/ 7032346 h 7236634"/>
                <a:gd name="connsiteX44" fmla="*/ 1738539 w 2264509"/>
                <a:gd name="connsiteY44" fmla="*/ 6666009 h 7236634"/>
                <a:gd name="connsiteX45" fmla="*/ 1759422 w 2264509"/>
                <a:gd name="connsiteY45" fmla="*/ 6535632 h 7236634"/>
                <a:gd name="connsiteX46" fmla="*/ 1719909 w 2264509"/>
                <a:gd name="connsiteY46" fmla="*/ 6436627 h 7236634"/>
                <a:gd name="connsiteX47" fmla="*/ 1708642 w 2264509"/>
                <a:gd name="connsiteY47" fmla="*/ 6235730 h 7236634"/>
                <a:gd name="connsiteX48" fmla="*/ 1730306 w 2264509"/>
                <a:gd name="connsiteY48" fmla="*/ 5965274 h 7236634"/>
                <a:gd name="connsiteX49" fmla="*/ 1778923 w 2264509"/>
                <a:gd name="connsiteY49" fmla="*/ 5497769 h 7236634"/>
                <a:gd name="connsiteX50" fmla="*/ 1790341 w 2264509"/>
                <a:gd name="connsiteY50" fmla="*/ 5349364 h 7236634"/>
                <a:gd name="connsiteX51" fmla="*/ 1848903 w 2264509"/>
                <a:gd name="connsiteY51" fmla="*/ 5302881 h 7236634"/>
                <a:gd name="connsiteX52" fmla="*/ 1935499 w 2264509"/>
                <a:gd name="connsiteY52" fmla="*/ 5083205 h 7236634"/>
                <a:gd name="connsiteX53" fmla="*/ 1960649 w 2264509"/>
                <a:gd name="connsiteY53" fmla="*/ 4791056 h 7236634"/>
                <a:gd name="connsiteX54" fmla="*/ 1951665 w 2264509"/>
                <a:gd name="connsiteY54" fmla="*/ 4334336 h 7236634"/>
                <a:gd name="connsiteX55" fmla="*/ 1932344 w 2264509"/>
                <a:gd name="connsiteY55" fmla="*/ 3888133 h 7236634"/>
                <a:gd name="connsiteX56" fmla="*/ 2114094 w 2264509"/>
                <a:gd name="connsiteY56" fmla="*/ 3794489 h 7236634"/>
                <a:gd name="connsiteX57" fmla="*/ 1762492 w 2264509"/>
                <a:gd name="connsiteY57" fmla="*/ 2682768 h 7236634"/>
                <a:gd name="connsiteX58" fmla="*/ 2171636 w 2264509"/>
                <a:gd name="connsiteY58" fmla="*/ 2450629 h 7236634"/>
                <a:gd name="connsiteX59" fmla="*/ 2032492 w 2264509"/>
                <a:gd name="connsiteY59" fmla="*/ 1850474 h 7236634"/>
                <a:gd name="connsiteX60" fmla="*/ 1987751 w 2264509"/>
                <a:gd name="connsiteY60" fmla="*/ 1662589 h 7236634"/>
                <a:gd name="connsiteX61" fmla="*/ 1973329 w 2264509"/>
                <a:gd name="connsiteY61" fmla="*/ 1418094 h 7236634"/>
                <a:gd name="connsiteX62" fmla="*/ 1925704 w 2264509"/>
                <a:gd name="connsiteY62" fmla="*/ 1287898 h 7236634"/>
                <a:gd name="connsiteX63" fmla="*/ 1458979 w 2264509"/>
                <a:gd name="connsiteY63" fmla="*/ 1120535 h 7236634"/>
                <a:gd name="connsiteX64" fmla="*/ 1360513 w 2264509"/>
                <a:gd name="connsiteY64" fmla="*/ 1005635 h 7236634"/>
                <a:gd name="connsiteX65" fmla="*/ 1416522 w 2264509"/>
                <a:gd name="connsiteY65" fmla="*/ 807081 h 7236634"/>
                <a:gd name="connsiteX66" fmla="*/ 1484699 w 2264509"/>
                <a:gd name="connsiteY66" fmla="*/ 608469 h 7236634"/>
                <a:gd name="connsiteX67" fmla="*/ 1496208 w 2264509"/>
                <a:gd name="connsiteY67" fmla="*/ 366317 h 7236634"/>
                <a:gd name="connsiteX68" fmla="*/ 1413968 w 2264509"/>
                <a:gd name="connsiteY68" fmla="*/ 146640 h 7236634"/>
                <a:gd name="connsiteX69" fmla="*/ 1100515 w 2264509"/>
                <a:gd name="connsiteY69" fmla="*/ 551 h 7236634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60721 w 2264509"/>
                <a:gd name="connsiteY22" fmla="*/ 6842580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60721 w 2264509"/>
                <a:gd name="connsiteY22" fmla="*/ 6842580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09205 w 2264509"/>
                <a:gd name="connsiteY19" fmla="*/ 698642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60721 w 2264509"/>
                <a:gd name="connsiteY22" fmla="*/ 6842580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03705"/>
                <a:gd name="connsiteX1" fmla="*/ 849378 w 2264509"/>
                <a:gd name="connsiteY1" fmla="*/ 118937 h 7203705"/>
                <a:gd name="connsiteX2" fmla="*/ 751515 w 2264509"/>
                <a:gd name="connsiteY2" fmla="*/ 285490 h 7203705"/>
                <a:gd name="connsiteX3" fmla="*/ 756141 w 2264509"/>
                <a:gd name="connsiteY3" fmla="*/ 566071 h 7203705"/>
                <a:gd name="connsiteX4" fmla="*/ 895260 w 2264509"/>
                <a:gd name="connsiteY4" fmla="*/ 882679 h 7203705"/>
                <a:gd name="connsiteX5" fmla="*/ 785588 w 2264509"/>
                <a:gd name="connsiteY5" fmla="*/ 1025825 h 7203705"/>
                <a:gd name="connsiteX6" fmla="*/ 152912 w 2264509"/>
                <a:gd name="connsiteY6" fmla="*/ 1252683 h 7203705"/>
                <a:gd name="connsiteX7" fmla="*/ 8160 w 2264509"/>
                <a:gd name="connsiteY7" fmla="*/ 2283394 h 7203705"/>
                <a:gd name="connsiteX8" fmla="*/ 416233 w 2264509"/>
                <a:gd name="connsiteY8" fmla="*/ 2735641 h 7203705"/>
                <a:gd name="connsiteX9" fmla="*/ 293173 w 2264509"/>
                <a:gd name="connsiteY9" fmla="*/ 3799944 h 7203705"/>
                <a:gd name="connsiteX10" fmla="*/ 428536 w 2264509"/>
                <a:gd name="connsiteY10" fmla="*/ 3969982 h 7203705"/>
                <a:gd name="connsiteX11" fmla="*/ 486017 w 2264509"/>
                <a:gd name="connsiteY11" fmla="*/ 4215017 h 7203705"/>
                <a:gd name="connsiteX12" fmla="*/ 547224 w 2264509"/>
                <a:gd name="connsiteY12" fmla="*/ 4615099 h 7203705"/>
                <a:gd name="connsiteX13" fmla="*/ 555878 w 2264509"/>
                <a:gd name="connsiteY13" fmla="*/ 4779518 h 7203705"/>
                <a:gd name="connsiteX14" fmla="*/ 541964 w 2264509"/>
                <a:gd name="connsiteY14" fmla="*/ 4966441 h 7203705"/>
                <a:gd name="connsiteX15" fmla="*/ 510234 w 2264509"/>
                <a:gd name="connsiteY15" fmla="*/ 5112051 h 7203705"/>
                <a:gd name="connsiteX16" fmla="*/ 434305 w 2264509"/>
                <a:gd name="connsiteY16" fmla="*/ 6139609 h 7203705"/>
                <a:gd name="connsiteX17" fmla="*/ 399690 w 2264509"/>
                <a:gd name="connsiteY17" fmla="*/ 6589898 h 7203705"/>
                <a:gd name="connsiteX18" fmla="*/ 471534 w 2264509"/>
                <a:gd name="connsiteY18" fmla="*/ 6812999 h 7203705"/>
                <a:gd name="connsiteX19" fmla="*/ 409205 w 2264509"/>
                <a:gd name="connsiteY19" fmla="*/ 6986424 h 7203705"/>
                <a:gd name="connsiteX20" fmla="*/ 727381 w 2264509"/>
                <a:gd name="connsiteY20" fmla="*/ 7193264 h 7203705"/>
                <a:gd name="connsiteX21" fmla="*/ 1018766 w 2264509"/>
                <a:gd name="connsiteY21" fmla="*/ 7101007 h 7203705"/>
                <a:gd name="connsiteX22" fmla="*/ 760721 w 2264509"/>
                <a:gd name="connsiteY22" fmla="*/ 6842580 h 7203705"/>
                <a:gd name="connsiteX23" fmla="*/ 804368 w 2264509"/>
                <a:gd name="connsiteY23" fmla="*/ 6565349 h 7203705"/>
                <a:gd name="connsiteX24" fmla="*/ 790216 w 2264509"/>
                <a:gd name="connsiteY24" fmla="*/ 6235730 h 7203705"/>
                <a:gd name="connsiteX25" fmla="*/ 907792 w 2264509"/>
                <a:gd name="connsiteY25" fmla="*/ 5474692 h 7203705"/>
                <a:gd name="connsiteX26" fmla="*/ 957309 w 2264509"/>
                <a:gd name="connsiteY26" fmla="*/ 5365800 h 7203705"/>
                <a:gd name="connsiteX27" fmla="*/ 949796 w 2264509"/>
                <a:gd name="connsiteY27" fmla="*/ 5294498 h 7203705"/>
                <a:gd name="connsiteX28" fmla="*/ 1022842 w 2264509"/>
                <a:gd name="connsiteY28" fmla="*/ 5197505 h 7203705"/>
                <a:gd name="connsiteX29" fmla="*/ 1024856 w 2264509"/>
                <a:gd name="connsiteY29" fmla="*/ 5054630 h 7203705"/>
                <a:gd name="connsiteX30" fmla="*/ 1250022 w 2264509"/>
                <a:gd name="connsiteY30" fmla="*/ 4234537 h 7203705"/>
                <a:gd name="connsiteX31" fmla="*/ 1388027 w 2264509"/>
                <a:gd name="connsiteY31" fmla="*/ 4644157 h 7203705"/>
                <a:gd name="connsiteX32" fmla="*/ 1392304 w 2264509"/>
                <a:gd name="connsiteY32" fmla="*/ 4865602 h 7203705"/>
                <a:gd name="connsiteX33" fmla="*/ 1361716 w 2264509"/>
                <a:gd name="connsiteY33" fmla="*/ 4959440 h 7203705"/>
                <a:gd name="connsiteX34" fmla="*/ 1405585 w 2264509"/>
                <a:gd name="connsiteY34" fmla="*/ 5098769 h 7203705"/>
                <a:gd name="connsiteX35" fmla="*/ 1313490 w 2264509"/>
                <a:gd name="connsiteY35" fmla="*/ 5539804 h 7203705"/>
                <a:gd name="connsiteX36" fmla="*/ 1314512 w 2264509"/>
                <a:gd name="connsiteY36" fmla="*/ 6345824 h 7203705"/>
                <a:gd name="connsiteX37" fmla="*/ 1387677 w 2264509"/>
                <a:gd name="connsiteY37" fmla="*/ 6525837 h 7203705"/>
                <a:gd name="connsiteX38" fmla="*/ 1336897 w 2264509"/>
                <a:gd name="connsiteY38" fmla="*/ 6727274 h 7203705"/>
                <a:gd name="connsiteX39" fmla="*/ 1355075 w 2264509"/>
                <a:gd name="connsiteY39" fmla="*/ 6813600 h 7203705"/>
                <a:gd name="connsiteX40" fmla="*/ 1364871 w 2264509"/>
                <a:gd name="connsiteY40" fmla="*/ 7006384 h 7203705"/>
                <a:gd name="connsiteX41" fmla="*/ 1811645 w 2264509"/>
                <a:gd name="connsiteY41" fmla="*/ 7174679 h 7203705"/>
                <a:gd name="connsiteX42" fmla="*/ 2240298 w 2264509"/>
                <a:gd name="connsiteY42" fmla="*/ 7184685 h 7203705"/>
                <a:gd name="connsiteX43" fmla="*/ 2223142 w 2264509"/>
                <a:gd name="connsiteY43" fmla="*/ 7032346 h 7203705"/>
                <a:gd name="connsiteX44" fmla="*/ 1738539 w 2264509"/>
                <a:gd name="connsiteY44" fmla="*/ 6666009 h 7203705"/>
                <a:gd name="connsiteX45" fmla="*/ 1759422 w 2264509"/>
                <a:gd name="connsiteY45" fmla="*/ 6535632 h 7203705"/>
                <a:gd name="connsiteX46" fmla="*/ 1719909 w 2264509"/>
                <a:gd name="connsiteY46" fmla="*/ 6436627 h 7203705"/>
                <a:gd name="connsiteX47" fmla="*/ 1708642 w 2264509"/>
                <a:gd name="connsiteY47" fmla="*/ 6235730 h 7203705"/>
                <a:gd name="connsiteX48" fmla="*/ 1730306 w 2264509"/>
                <a:gd name="connsiteY48" fmla="*/ 5965274 h 7203705"/>
                <a:gd name="connsiteX49" fmla="*/ 1778923 w 2264509"/>
                <a:gd name="connsiteY49" fmla="*/ 5497769 h 7203705"/>
                <a:gd name="connsiteX50" fmla="*/ 1790341 w 2264509"/>
                <a:gd name="connsiteY50" fmla="*/ 5349364 h 7203705"/>
                <a:gd name="connsiteX51" fmla="*/ 1848903 w 2264509"/>
                <a:gd name="connsiteY51" fmla="*/ 5302881 h 7203705"/>
                <a:gd name="connsiteX52" fmla="*/ 1935499 w 2264509"/>
                <a:gd name="connsiteY52" fmla="*/ 5083205 h 7203705"/>
                <a:gd name="connsiteX53" fmla="*/ 1960649 w 2264509"/>
                <a:gd name="connsiteY53" fmla="*/ 4791056 h 7203705"/>
                <a:gd name="connsiteX54" fmla="*/ 1951665 w 2264509"/>
                <a:gd name="connsiteY54" fmla="*/ 4334336 h 7203705"/>
                <a:gd name="connsiteX55" fmla="*/ 1932344 w 2264509"/>
                <a:gd name="connsiteY55" fmla="*/ 3888133 h 7203705"/>
                <a:gd name="connsiteX56" fmla="*/ 2114094 w 2264509"/>
                <a:gd name="connsiteY56" fmla="*/ 3794489 h 7203705"/>
                <a:gd name="connsiteX57" fmla="*/ 1762492 w 2264509"/>
                <a:gd name="connsiteY57" fmla="*/ 2682768 h 7203705"/>
                <a:gd name="connsiteX58" fmla="*/ 2171636 w 2264509"/>
                <a:gd name="connsiteY58" fmla="*/ 2450629 h 7203705"/>
                <a:gd name="connsiteX59" fmla="*/ 2032492 w 2264509"/>
                <a:gd name="connsiteY59" fmla="*/ 1850474 h 7203705"/>
                <a:gd name="connsiteX60" fmla="*/ 1987751 w 2264509"/>
                <a:gd name="connsiteY60" fmla="*/ 1662589 h 7203705"/>
                <a:gd name="connsiteX61" fmla="*/ 1973329 w 2264509"/>
                <a:gd name="connsiteY61" fmla="*/ 1418094 h 7203705"/>
                <a:gd name="connsiteX62" fmla="*/ 1925704 w 2264509"/>
                <a:gd name="connsiteY62" fmla="*/ 1287898 h 7203705"/>
                <a:gd name="connsiteX63" fmla="*/ 1458979 w 2264509"/>
                <a:gd name="connsiteY63" fmla="*/ 1120535 h 7203705"/>
                <a:gd name="connsiteX64" fmla="*/ 1360513 w 2264509"/>
                <a:gd name="connsiteY64" fmla="*/ 1005635 h 7203705"/>
                <a:gd name="connsiteX65" fmla="*/ 1416522 w 2264509"/>
                <a:gd name="connsiteY65" fmla="*/ 807081 h 7203705"/>
                <a:gd name="connsiteX66" fmla="*/ 1484699 w 2264509"/>
                <a:gd name="connsiteY66" fmla="*/ 608469 h 7203705"/>
                <a:gd name="connsiteX67" fmla="*/ 1496208 w 2264509"/>
                <a:gd name="connsiteY67" fmla="*/ 366317 h 7203705"/>
                <a:gd name="connsiteX68" fmla="*/ 1413968 w 2264509"/>
                <a:gd name="connsiteY68" fmla="*/ 146640 h 7203705"/>
                <a:gd name="connsiteX69" fmla="*/ 1100515 w 2264509"/>
                <a:gd name="connsiteY69" fmla="*/ 551 h 7203705"/>
                <a:gd name="connsiteX0" fmla="*/ 1100515 w 2264509"/>
                <a:gd name="connsiteY0" fmla="*/ 551 h 7203705"/>
                <a:gd name="connsiteX1" fmla="*/ 849378 w 2264509"/>
                <a:gd name="connsiteY1" fmla="*/ 118937 h 7203705"/>
                <a:gd name="connsiteX2" fmla="*/ 751515 w 2264509"/>
                <a:gd name="connsiteY2" fmla="*/ 285490 h 7203705"/>
                <a:gd name="connsiteX3" fmla="*/ 756141 w 2264509"/>
                <a:gd name="connsiteY3" fmla="*/ 566071 h 7203705"/>
                <a:gd name="connsiteX4" fmla="*/ 895260 w 2264509"/>
                <a:gd name="connsiteY4" fmla="*/ 882679 h 7203705"/>
                <a:gd name="connsiteX5" fmla="*/ 785588 w 2264509"/>
                <a:gd name="connsiteY5" fmla="*/ 1025825 h 7203705"/>
                <a:gd name="connsiteX6" fmla="*/ 152912 w 2264509"/>
                <a:gd name="connsiteY6" fmla="*/ 1252683 h 7203705"/>
                <a:gd name="connsiteX7" fmla="*/ 8160 w 2264509"/>
                <a:gd name="connsiteY7" fmla="*/ 2283394 h 7203705"/>
                <a:gd name="connsiteX8" fmla="*/ 416233 w 2264509"/>
                <a:gd name="connsiteY8" fmla="*/ 2735641 h 7203705"/>
                <a:gd name="connsiteX9" fmla="*/ 293173 w 2264509"/>
                <a:gd name="connsiteY9" fmla="*/ 3799944 h 7203705"/>
                <a:gd name="connsiteX10" fmla="*/ 428536 w 2264509"/>
                <a:gd name="connsiteY10" fmla="*/ 3969982 h 7203705"/>
                <a:gd name="connsiteX11" fmla="*/ 486017 w 2264509"/>
                <a:gd name="connsiteY11" fmla="*/ 4215017 h 7203705"/>
                <a:gd name="connsiteX12" fmla="*/ 547224 w 2264509"/>
                <a:gd name="connsiteY12" fmla="*/ 4615099 h 7203705"/>
                <a:gd name="connsiteX13" fmla="*/ 555878 w 2264509"/>
                <a:gd name="connsiteY13" fmla="*/ 4779518 h 7203705"/>
                <a:gd name="connsiteX14" fmla="*/ 541964 w 2264509"/>
                <a:gd name="connsiteY14" fmla="*/ 4966441 h 7203705"/>
                <a:gd name="connsiteX15" fmla="*/ 510234 w 2264509"/>
                <a:gd name="connsiteY15" fmla="*/ 5112051 h 7203705"/>
                <a:gd name="connsiteX16" fmla="*/ 434305 w 2264509"/>
                <a:gd name="connsiteY16" fmla="*/ 6139609 h 7203705"/>
                <a:gd name="connsiteX17" fmla="*/ 399690 w 2264509"/>
                <a:gd name="connsiteY17" fmla="*/ 6589898 h 7203705"/>
                <a:gd name="connsiteX18" fmla="*/ 471534 w 2264509"/>
                <a:gd name="connsiteY18" fmla="*/ 6812999 h 7203705"/>
                <a:gd name="connsiteX19" fmla="*/ 409205 w 2264509"/>
                <a:gd name="connsiteY19" fmla="*/ 6995629 h 7203705"/>
                <a:gd name="connsiteX20" fmla="*/ 727381 w 2264509"/>
                <a:gd name="connsiteY20" fmla="*/ 7193264 h 7203705"/>
                <a:gd name="connsiteX21" fmla="*/ 1018766 w 2264509"/>
                <a:gd name="connsiteY21" fmla="*/ 7101007 h 7203705"/>
                <a:gd name="connsiteX22" fmla="*/ 760721 w 2264509"/>
                <a:gd name="connsiteY22" fmla="*/ 6842580 h 7203705"/>
                <a:gd name="connsiteX23" fmla="*/ 804368 w 2264509"/>
                <a:gd name="connsiteY23" fmla="*/ 6565349 h 7203705"/>
                <a:gd name="connsiteX24" fmla="*/ 790216 w 2264509"/>
                <a:gd name="connsiteY24" fmla="*/ 6235730 h 7203705"/>
                <a:gd name="connsiteX25" fmla="*/ 907792 w 2264509"/>
                <a:gd name="connsiteY25" fmla="*/ 5474692 h 7203705"/>
                <a:gd name="connsiteX26" fmla="*/ 957309 w 2264509"/>
                <a:gd name="connsiteY26" fmla="*/ 5365800 h 7203705"/>
                <a:gd name="connsiteX27" fmla="*/ 949796 w 2264509"/>
                <a:gd name="connsiteY27" fmla="*/ 5294498 h 7203705"/>
                <a:gd name="connsiteX28" fmla="*/ 1022842 w 2264509"/>
                <a:gd name="connsiteY28" fmla="*/ 5197505 h 7203705"/>
                <a:gd name="connsiteX29" fmla="*/ 1024856 w 2264509"/>
                <a:gd name="connsiteY29" fmla="*/ 5054630 h 7203705"/>
                <a:gd name="connsiteX30" fmla="*/ 1250022 w 2264509"/>
                <a:gd name="connsiteY30" fmla="*/ 4234537 h 7203705"/>
                <a:gd name="connsiteX31" fmla="*/ 1388027 w 2264509"/>
                <a:gd name="connsiteY31" fmla="*/ 4644157 h 7203705"/>
                <a:gd name="connsiteX32" fmla="*/ 1392304 w 2264509"/>
                <a:gd name="connsiteY32" fmla="*/ 4865602 h 7203705"/>
                <a:gd name="connsiteX33" fmla="*/ 1361716 w 2264509"/>
                <a:gd name="connsiteY33" fmla="*/ 4959440 h 7203705"/>
                <a:gd name="connsiteX34" fmla="*/ 1405585 w 2264509"/>
                <a:gd name="connsiteY34" fmla="*/ 5098769 h 7203705"/>
                <a:gd name="connsiteX35" fmla="*/ 1313490 w 2264509"/>
                <a:gd name="connsiteY35" fmla="*/ 5539804 h 7203705"/>
                <a:gd name="connsiteX36" fmla="*/ 1314512 w 2264509"/>
                <a:gd name="connsiteY36" fmla="*/ 6345824 h 7203705"/>
                <a:gd name="connsiteX37" fmla="*/ 1387677 w 2264509"/>
                <a:gd name="connsiteY37" fmla="*/ 6525837 h 7203705"/>
                <a:gd name="connsiteX38" fmla="*/ 1336897 w 2264509"/>
                <a:gd name="connsiteY38" fmla="*/ 6727274 h 7203705"/>
                <a:gd name="connsiteX39" fmla="*/ 1355075 w 2264509"/>
                <a:gd name="connsiteY39" fmla="*/ 6813600 h 7203705"/>
                <a:gd name="connsiteX40" fmla="*/ 1364871 w 2264509"/>
                <a:gd name="connsiteY40" fmla="*/ 7006384 h 7203705"/>
                <a:gd name="connsiteX41" fmla="*/ 1811645 w 2264509"/>
                <a:gd name="connsiteY41" fmla="*/ 7174679 h 7203705"/>
                <a:gd name="connsiteX42" fmla="*/ 2240298 w 2264509"/>
                <a:gd name="connsiteY42" fmla="*/ 7184685 h 7203705"/>
                <a:gd name="connsiteX43" fmla="*/ 2223142 w 2264509"/>
                <a:gd name="connsiteY43" fmla="*/ 7032346 h 7203705"/>
                <a:gd name="connsiteX44" fmla="*/ 1738539 w 2264509"/>
                <a:gd name="connsiteY44" fmla="*/ 6666009 h 7203705"/>
                <a:gd name="connsiteX45" fmla="*/ 1759422 w 2264509"/>
                <a:gd name="connsiteY45" fmla="*/ 6535632 h 7203705"/>
                <a:gd name="connsiteX46" fmla="*/ 1719909 w 2264509"/>
                <a:gd name="connsiteY46" fmla="*/ 6436627 h 7203705"/>
                <a:gd name="connsiteX47" fmla="*/ 1708642 w 2264509"/>
                <a:gd name="connsiteY47" fmla="*/ 6235730 h 7203705"/>
                <a:gd name="connsiteX48" fmla="*/ 1730306 w 2264509"/>
                <a:gd name="connsiteY48" fmla="*/ 5965274 h 7203705"/>
                <a:gd name="connsiteX49" fmla="*/ 1778923 w 2264509"/>
                <a:gd name="connsiteY49" fmla="*/ 5497769 h 7203705"/>
                <a:gd name="connsiteX50" fmla="*/ 1790341 w 2264509"/>
                <a:gd name="connsiteY50" fmla="*/ 5349364 h 7203705"/>
                <a:gd name="connsiteX51" fmla="*/ 1848903 w 2264509"/>
                <a:gd name="connsiteY51" fmla="*/ 5302881 h 7203705"/>
                <a:gd name="connsiteX52" fmla="*/ 1935499 w 2264509"/>
                <a:gd name="connsiteY52" fmla="*/ 5083205 h 7203705"/>
                <a:gd name="connsiteX53" fmla="*/ 1960649 w 2264509"/>
                <a:gd name="connsiteY53" fmla="*/ 4791056 h 7203705"/>
                <a:gd name="connsiteX54" fmla="*/ 1951665 w 2264509"/>
                <a:gd name="connsiteY54" fmla="*/ 4334336 h 7203705"/>
                <a:gd name="connsiteX55" fmla="*/ 1932344 w 2264509"/>
                <a:gd name="connsiteY55" fmla="*/ 3888133 h 7203705"/>
                <a:gd name="connsiteX56" fmla="*/ 2114094 w 2264509"/>
                <a:gd name="connsiteY56" fmla="*/ 3794489 h 7203705"/>
                <a:gd name="connsiteX57" fmla="*/ 1762492 w 2264509"/>
                <a:gd name="connsiteY57" fmla="*/ 2682768 h 7203705"/>
                <a:gd name="connsiteX58" fmla="*/ 2171636 w 2264509"/>
                <a:gd name="connsiteY58" fmla="*/ 2450629 h 7203705"/>
                <a:gd name="connsiteX59" fmla="*/ 2032492 w 2264509"/>
                <a:gd name="connsiteY59" fmla="*/ 1850474 h 7203705"/>
                <a:gd name="connsiteX60" fmla="*/ 1987751 w 2264509"/>
                <a:gd name="connsiteY60" fmla="*/ 1662589 h 7203705"/>
                <a:gd name="connsiteX61" fmla="*/ 1973329 w 2264509"/>
                <a:gd name="connsiteY61" fmla="*/ 1418094 h 7203705"/>
                <a:gd name="connsiteX62" fmla="*/ 1925704 w 2264509"/>
                <a:gd name="connsiteY62" fmla="*/ 1287898 h 7203705"/>
                <a:gd name="connsiteX63" fmla="*/ 1458979 w 2264509"/>
                <a:gd name="connsiteY63" fmla="*/ 1120535 h 7203705"/>
                <a:gd name="connsiteX64" fmla="*/ 1360513 w 2264509"/>
                <a:gd name="connsiteY64" fmla="*/ 1005635 h 7203705"/>
                <a:gd name="connsiteX65" fmla="*/ 1416522 w 2264509"/>
                <a:gd name="connsiteY65" fmla="*/ 807081 h 7203705"/>
                <a:gd name="connsiteX66" fmla="*/ 1484699 w 2264509"/>
                <a:gd name="connsiteY66" fmla="*/ 608469 h 7203705"/>
                <a:gd name="connsiteX67" fmla="*/ 1496208 w 2264509"/>
                <a:gd name="connsiteY67" fmla="*/ 366317 h 7203705"/>
                <a:gd name="connsiteX68" fmla="*/ 1413968 w 2264509"/>
                <a:gd name="connsiteY68" fmla="*/ 146640 h 7203705"/>
                <a:gd name="connsiteX69" fmla="*/ 1100515 w 2264509"/>
                <a:gd name="connsiteY69" fmla="*/ 551 h 7203705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90819 w 2264509"/>
                <a:gd name="connsiteY60" fmla="*/ 1650316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90819 w 2264509"/>
                <a:gd name="connsiteY60" fmla="*/ 1650316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264509" h="7217346">
                  <a:moveTo>
                    <a:pt x="1100515" y="551"/>
                  </a:moveTo>
                  <a:cubicBezTo>
                    <a:pt x="956227" y="12130"/>
                    <a:pt x="938859" y="78513"/>
                    <a:pt x="849378" y="118937"/>
                  </a:cubicBezTo>
                  <a:lnTo>
                    <a:pt x="751515" y="285490"/>
                  </a:lnTo>
                  <a:cubicBezTo>
                    <a:pt x="752096" y="382863"/>
                    <a:pt x="735368" y="474467"/>
                    <a:pt x="756141" y="566071"/>
                  </a:cubicBezTo>
                  <a:cubicBezTo>
                    <a:pt x="839051" y="656223"/>
                    <a:pt x="861387" y="780989"/>
                    <a:pt x="895260" y="882679"/>
                  </a:cubicBezTo>
                  <a:cubicBezTo>
                    <a:pt x="860625" y="930394"/>
                    <a:pt x="851952" y="995418"/>
                    <a:pt x="785588" y="1025825"/>
                  </a:cubicBezTo>
                  <a:cubicBezTo>
                    <a:pt x="571811" y="1111059"/>
                    <a:pt x="311147" y="1083246"/>
                    <a:pt x="152912" y="1252683"/>
                  </a:cubicBezTo>
                  <a:cubicBezTo>
                    <a:pt x="117116" y="1305967"/>
                    <a:pt x="-36811" y="1976270"/>
                    <a:pt x="8160" y="2283394"/>
                  </a:cubicBezTo>
                  <a:cubicBezTo>
                    <a:pt x="74946" y="2644124"/>
                    <a:pt x="199451" y="2599388"/>
                    <a:pt x="416233" y="2735641"/>
                  </a:cubicBezTo>
                  <a:cubicBezTo>
                    <a:pt x="378043" y="2987808"/>
                    <a:pt x="305402" y="3596814"/>
                    <a:pt x="293173" y="3799944"/>
                  </a:cubicBezTo>
                  <a:cubicBezTo>
                    <a:pt x="303163" y="3909481"/>
                    <a:pt x="451194" y="3871613"/>
                    <a:pt x="428536" y="3969982"/>
                  </a:cubicBezTo>
                  <a:cubicBezTo>
                    <a:pt x="367409" y="4161754"/>
                    <a:pt x="494289" y="4163739"/>
                    <a:pt x="486017" y="4215017"/>
                  </a:cubicBezTo>
                  <a:cubicBezTo>
                    <a:pt x="446666" y="4442245"/>
                    <a:pt x="558870" y="4554782"/>
                    <a:pt x="547224" y="4615099"/>
                  </a:cubicBezTo>
                  <a:cubicBezTo>
                    <a:pt x="499734" y="4714755"/>
                    <a:pt x="576381" y="4760555"/>
                    <a:pt x="555878" y="4779518"/>
                  </a:cubicBezTo>
                  <a:cubicBezTo>
                    <a:pt x="497416" y="4853314"/>
                    <a:pt x="584173" y="4940219"/>
                    <a:pt x="541964" y="4966441"/>
                  </a:cubicBezTo>
                  <a:cubicBezTo>
                    <a:pt x="485235" y="5009209"/>
                    <a:pt x="536153" y="5069650"/>
                    <a:pt x="510234" y="5112051"/>
                  </a:cubicBezTo>
                  <a:cubicBezTo>
                    <a:pt x="386849" y="5389188"/>
                    <a:pt x="370194" y="5876895"/>
                    <a:pt x="434305" y="6139609"/>
                  </a:cubicBezTo>
                  <a:cubicBezTo>
                    <a:pt x="459079" y="6235267"/>
                    <a:pt x="377433" y="6489390"/>
                    <a:pt x="399690" y="6589898"/>
                  </a:cubicBezTo>
                  <a:cubicBezTo>
                    <a:pt x="435770" y="6685927"/>
                    <a:pt x="436189" y="6732311"/>
                    <a:pt x="471534" y="6812999"/>
                  </a:cubicBezTo>
                  <a:cubicBezTo>
                    <a:pt x="488173" y="6860456"/>
                    <a:pt x="399805" y="6945471"/>
                    <a:pt x="409205" y="6995629"/>
                  </a:cubicBezTo>
                  <a:cubicBezTo>
                    <a:pt x="442517" y="7119524"/>
                    <a:pt x="574205" y="7160756"/>
                    <a:pt x="712039" y="7208607"/>
                  </a:cubicBezTo>
                  <a:cubicBezTo>
                    <a:pt x="997889" y="7240046"/>
                    <a:pt x="1125087" y="7182616"/>
                    <a:pt x="1018766" y="7101007"/>
                  </a:cubicBezTo>
                  <a:cubicBezTo>
                    <a:pt x="882408" y="6986307"/>
                    <a:pt x="865108" y="6968450"/>
                    <a:pt x="760721" y="6842580"/>
                  </a:cubicBezTo>
                  <a:cubicBezTo>
                    <a:pt x="746528" y="6774595"/>
                    <a:pt x="754550" y="6666168"/>
                    <a:pt x="804368" y="6565349"/>
                  </a:cubicBezTo>
                  <a:cubicBezTo>
                    <a:pt x="828823" y="6456110"/>
                    <a:pt x="768773" y="6288448"/>
                    <a:pt x="790216" y="6235730"/>
                  </a:cubicBezTo>
                  <a:cubicBezTo>
                    <a:pt x="853381" y="6041579"/>
                    <a:pt x="928500" y="5651410"/>
                    <a:pt x="907792" y="5474692"/>
                  </a:cubicBezTo>
                  <a:cubicBezTo>
                    <a:pt x="898623" y="5424894"/>
                    <a:pt x="967135" y="5402562"/>
                    <a:pt x="957309" y="5365800"/>
                  </a:cubicBezTo>
                  <a:cubicBezTo>
                    <a:pt x="941343" y="5331456"/>
                    <a:pt x="934032" y="5317304"/>
                    <a:pt x="949796" y="5294498"/>
                  </a:cubicBezTo>
                  <a:cubicBezTo>
                    <a:pt x="959313" y="5253146"/>
                    <a:pt x="997985" y="5250763"/>
                    <a:pt x="1022842" y="5197505"/>
                  </a:cubicBezTo>
                  <a:cubicBezTo>
                    <a:pt x="1034090" y="5145340"/>
                    <a:pt x="999185" y="5110908"/>
                    <a:pt x="1024856" y="5054630"/>
                  </a:cubicBezTo>
                  <a:cubicBezTo>
                    <a:pt x="1158637" y="4659979"/>
                    <a:pt x="1173932" y="4239775"/>
                    <a:pt x="1250022" y="4234537"/>
                  </a:cubicBezTo>
                  <a:cubicBezTo>
                    <a:pt x="1366949" y="4225072"/>
                    <a:pt x="1304762" y="4516209"/>
                    <a:pt x="1388027" y="4644157"/>
                  </a:cubicBezTo>
                  <a:cubicBezTo>
                    <a:pt x="1423878" y="4693049"/>
                    <a:pt x="1347674" y="4797565"/>
                    <a:pt x="1392304" y="4865602"/>
                  </a:cubicBezTo>
                  <a:cubicBezTo>
                    <a:pt x="1434272" y="4906086"/>
                    <a:pt x="1362708" y="4925093"/>
                    <a:pt x="1364785" y="4971714"/>
                  </a:cubicBezTo>
                  <a:cubicBezTo>
                    <a:pt x="1369180" y="5026340"/>
                    <a:pt x="1419601" y="5044142"/>
                    <a:pt x="1405585" y="5098769"/>
                  </a:cubicBezTo>
                  <a:cubicBezTo>
                    <a:pt x="1360464" y="5208282"/>
                    <a:pt x="1344188" y="5392792"/>
                    <a:pt x="1313490" y="5539804"/>
                  </a:cubicBezTo>
                  <a:cubicBezTo>
                    <a:pt x="1285330" y="5690352"/>
                    <a:pt x="1328109" y="6161294"/>
                    <a:pt x="1314512" y="6345824"/>
                  </a:cubicBezTo>
                  <a:cubicBezTo>
                    <a:pt x="1318223" y="6455358"/>
                    <a:pt x="1397139" y="6492211"/>
                    <a:pt x="1369266" y="6519700"/>
                  </a:cubicBezTo>
                  <a:cubicBezTo>
                    <a:pt x="1281188" y="6581076"/>
                    <a:pt x="1395947" y="6650005"/>
                    <a:pt x="1336897" y="6727274"/>
                  </a:cubicBezTo>
                  <a:cubicBezTo>
                    <a:pt x="1318409" y="6752980"/>
                    <a:pt x="1364359" y="6784825"/>
                    <a:pt x="1355075" y="6813600"/>
                  </a:cubicBezTo>
                  <a:cubicBezTo>
                    <a:pt x="1351610" y="6867285"/>
                    <a:pt x="1310646" y="6977246"/>
                    <a:pt x="1364871" y="7006384"/>
                  </a:cubicBezTo>
                  <a:cubicBezTo>
                    <a:pt x="1539756" y="7079790"/>
                    <a:pt x="1633875" y="7147426"/>
                    <a:pt x="1811645" y="7174679"/>
                  </a:cubicBezTo>
                  <a:cubicBezTo>
                    <a:pt x="1978566" y="7193397"/>
                    <a:pt x="2174335" y="7209234"/>
                    <a:pt x="2240298" y="7184685"/>
                  </a:cubicBezTo>
                  <a:cubicBezTo>
                    <a:pt x="2281478" y="7150868"/>
                    <a:pt x="2266384" y="7065428"/>
                    <a:pt x="2223142" y="7032346"/>
                  </a:cubicBezTo>
                  <a:cubicBezTo>
                    <a:pt x="1975096" y="6878113"/>
                    <a:pt x="1692271" y="6731007"/>
                    <a:pt x="1738539" y="6666009"/>
                  </a:cubicBezTo>
                  <a:cubicBezTo>
                    <a:pt x="1810883" y="6566781"/>
                    <a:pt x="1784291" y="6555321"/>
                    <a:pt x="1759422" y="6535632"/>
                  </a:cubicBezTo>
                  <a:cubicBezTo>
                    <a:pt x="1705868" y="6511283"/>
                    <a:pt x="1696994" y="6484236"/>
                    <a:pt x="1719909" y="6436627"/>
                  </a:cubicBezTo>
                  <a:cubicBezTo>
                    <a:pt x="1750767" y="6369661"/>
                    <a:pt x="1744128" y="6311349"/>
                    <a:pt x="1708642" y="6235730"/>
                  </a:cubicBezTo>
                  <a:cubicBezTo>
                    <a:pt x="1690396" y="6162701"/>
                    <a:pt x="1701055" y="6090225"/>
                    <a:pt x="1730306" y="5965274"/>
                  </a:cubicBezTo>
                  <a:cubicBezTo>
                    <a:pt x="1746827" y="5849492"/>
                    <a:pt x="1802089" y="5632109"/>
                    <a:pt x="1778923" y="5513111"/>
                  </a:cubicBezTo>
                  <a:cubicBezTo>
                    <a:pt x="1767295" y="5469112"/>
                    <a:pt x="1844612" y="5453494"/>
                    <a:pt x="1790341" y="5349364"/>
                  </a:cubicBezTo>
                  <a:cubicBezTo>
                    <a:pt x="1779178" y="5318527"/>
                    <a:pt x="1850862" y="5303033"/>
                    <a:pt x="1855040" y="5272196"/>
                  </a:cubicBezTo>
                  <a:cubicBezTo>
                    <a:pt x="1869298" y="5159406"/>
                    <a:pt x="1881958" y="5150887"/>
                    <a:pt x="1920156" y="5046384"/>
                  </a:cubicBezTo>
                  <a:cubicBezTo>
                    <a:pt x="1951126" y="4944734"/>
                    <a:pt x="1903824" y="4812887"/>
                    <a:pt x="1939169" y="4760372"/>
                  </a:cubicBezTo>
                  <a:cubicBezTo>
                    <a:pt x="1959229" y="4644398"/>
                    <a:pt x="1951575" y="4503573"/>
                    <a:pt x="1951665" y="4334336"/>
                  </a:cubicBezTo>
                  <a:cubicBezTo>
                    <a:pt x="1952181" y="4141966"/>
                    <a:pt x="1965707" y="4071482"/>
                    <a:pt x="1932344" y="3888133"/>
                  </a:cubicBezTo>
                  <a:cubicBezTo>
                    <a:pt x="2024530" y="3828015"/>
                    <a:pt x="2138927" y="3872631"/>
                    <a:pt x="2114094" y="3794489"/>
                  </a:cubicBezTo>
                  <a:cubicBezTo>
                    <a:pt x="2004573" y="3440309"/>
                    <a:pt x="1785909" y="2841037"/>
                    <a:pt x="1762492" y="2682768"/>
                  </a:cubicBezTo>
                  <a:cubicBezTo>
                    <a:pt x="1895117" y="2668567"/>
                    <a:pt x="2125465" y="2666041"/>
                    <a:pt x="2171636" y="2450629"/>
                  </a:cubicBezTo>
                  <a:cubicBezTo>
                    <a:pt x="2199124" y="2230322"/>
                    <a:pt x="2151580" y="2090442"/>
                    <a:pt x="2032492" y="1850474"/>
                  </a:cubicBezTo>
                  <a:cubicBezTo>
                    <a:pt x="1985848" y="1799467"/>
                    <a:pt x="2047772" y="1723110"/>
                    <a:pt x="1990819" y="1650316"/>
                  </a:cubicBezTo>
                  <a:cubicBezTo>
                    <a:pt x="1967685" y="1637100"/>
                    <a:pt x="2025493" y="1537968"/>
                    <a:pt x="1973329" y="1418094"/>
                  </a:cubicBezTo>
                  <a:cubicBezTo>
                    <a:pt x="1961710" y="1378726"/>
                    <a:pt x="1998634" y="1322234"/>
                    <a:pt x="1913430" y="1284830"/>
                  </a:cubicBezTo>
                  <a:cubicBezTo>
                    <a:pt x="1742471" y="1205966"/>
                    <a:pt x="1546285" y="1161900"/>
                    <a:pt x="1458979" y="1120535"/>
                  </a:cubicBezTo>
                  <a:cubicBezTo>
                    <a:pt x="1405004" y="1081274"/>
                    <a:pt x="1379873" y="1053550"/>
                    <a:pt x="1360513" y="1005635"/>
                  </a:cubicBezTo>
                  <a:cubicBezTo>
                    <a:pt x="1340722" y="948104"/>
                    <a:pt x="1398814" y="867496"/>
                    <a:pt x="1416522" y="807081"/>
                  </a:cubicBezTo>
                  <a:cubicBezTo>
                    <a:pt x="1435777" y="734637"/>
                    <a:pt x="1435362" y="682410"/>
                    <a:pt x="1484699" y="608469"/>
                  </a:cubicBezTo>
                  <a:cubicBezTo>
                    <a:pt x="1473461" y="517220"/>
                    <a:pt x="1500304" y="458673"/>
                    <a:pt x="1496208" y="366317"/>
                  </a:cubicBezTo>
                  <a:cubicBezTo>
                    <a:pt x="1497641" y="303667"/>
                    <a:pt x="1487534" y="203520"/>
                    <a:pt x="1413968" y="146640"/>
                  </a:cubicBezTo>
                  <a:cubicBezTo>
                    <a:pt x="1384481" y="73906"/>
                    <a:pt x="1248267" y="-7481"/>
                    <a:pt x="1100515" y="5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01A735A2-11F8-4110-909D-D487D63CA1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9866" y="1389705"/>
              <a:ext cx="989222" cy="3999743"/>
            </a:xfrm>
            <a:custGeom>
              <a:avLst/>
              <a:gdLst/>
              <a:ahLst/>
              <a:cxnLst/>
              <a:rect l="l" t="t" r="r" b="b"/>
              <a:pathLst>
                <a:path w="1700581" h="6876000">
                  <a:moveTo>
                    <a:pt x="878607" y="5728536"/>
                  </a:moveTo>
                  <a:lnTo>
                    <a:pt x="1213038" y="5728536"/>
                  </a:lnTo>
                  <a:cubicBezTo>
                    <a:pt x="1191114" y="5878770"/>
                    <a:pt x="1166919" y="6038257"/>
                    <a:pt x="1136360" y="6221609"/>
                  </a:cubicBezTo>
                  <a:cubicBezTo>
                    <a:pt x="1143018" y="6556144"/>
                    <a:pt x="1429288" y="6641027"/>
                    <a:pt x="1376029" y="6715924"/>
                  </a:cubicBezTo>
                  <a:cubicBezTo>
                    <a:pt x="1327762" y="6799140"/>
                    <a:pt x="1164654" y="6747547"/>
                    <a:pt x="1026513" y="6735896"/>
                  </a:cubicBezTo>
                  <a:cubicBezTo>
                    <a:pt x="996554" y="6629376"/>
                    <a:pt x="976582" y="6462941"/>
                    <a:pt x="936637" y="6461276"/>
                  </a:cubicBezTo>
                  <a:cubicBezTo>
                    <a:pt x="901685" y="6449625"/>
                    <a:pt x="926652" y="6562802"/>
                    <a:pt x="911672" y="6641026"/>
                  </a:cubicBezTo>
                  <a:lnTo>
                    <a:pt x="836775" y="6656007"/>
                  </a:lnTo>
                  <a:cubicBezTo>
                    <a:pt x="813474" y="6507878"/>
                    <a:pt x="765208" y="6364743"/>
                    <a:pt x="766873" y="6211623"/>
                  </a:cubicBezTo>
                  <a:cubicBezTo>
                    <a:pt x="770201" y="6148377"/>
                    <a:pt x="803489" y="6145049"/>
                    <a:pt x="856748" y="6081803"/>
                  </a:cubicBezTo>
                  <a:cubicBezTo>
                    <a:pt x="894429" y="6019813"/>
                    <a:pt x="886836" y="5883254"/>
                    <a:pt x="878607" y="5728536"/>
                  </a:cubicBezTo>
                  <a:close/>
                  <a:moveTo>
                    <a:pt x="291280" y="5728536"/>
                  </a:moveTo>
                  <a:lnTo>
                    <a:pt x="617128" y="5728536"/>
                  </a:lnTo>
                  <a:cubicBezTo>
                    <a:pt x="607671" y="5759643"/>
                    <a:pt x="597428" y="5790682"/>
                    <a:pt x="587121" y="5822163"/>
                  </a:cubicBezTo>
                  <a:cubicBezTo>
                    <a:pt x="595442" y="5913703"/>
                    <a:pt x="518883" y="6125076"/>
                    <a:pt x="552169" y="6171678"/>
                  </a:cubicBezTo>
                  <a:cubicBezTo>
                    <a:pt x="582127" y="6219945"/>
                    <a:pt x="612087" y="6258225"/>
                    <a:pt x="622073" y="6321471"/>
                  </a:cubicBezTo>
                  <a:cubicBezTo>
                    <a:pt x="612086" y="6489570"/>
                    <a:pt x="581294" y="6627747"/>
                    <a:pt x="582128" y="6770847"/>
                  </a:cubicBezTo>
                  <a:cubicBezTo>
                    <a:pt x="542184" y="6772511"/>
                    <a:pt x="541200" y="6783894"/>
                    <a:pt x="502239" y="6780832"/>
                  </a:cubicBezTo>
                  <a:cubicBezTo>
                    <a:pt x="487260" y="6709265"/>
                    <a:pt x="515554" y="6675978"/>
                    <a:pt x="477273" y="6621054"/>
                  </a:cubicBezTo>
                  <a:cubicBezTo>
                    <a:pt x="452307" y="6692623"/>
                    <a:pt x="407370" y="6689294"/>
                    <a:pt x="402376" y="6835757"/>
                  </a:cubicBezTo>
                  <a:cubicBezTo>
                    <a:pt x="344478" y="6846528"/>
                    <a:pt x="258804" y="6865470"/>
                    <a:pt x="181318" y="6876000"/>
                  </a:cubicBezTo>
                  <a:lnTo>
                    <a:pt x="22668" y="6876000"/>
                  </a:lnTo>
                  <a:cubicBezTo>
                    <a:pt x="325" y="6867219"/>
                    <a:pt x="-7264" y="6849920"/>
                    <a:pt x="7923" y="6820777"/>
                  </a:cubicBezTo>
                  <a:cubicBezTo>
                    <a:pt x="91141" y="6682635"/>
                    <a:pt x="249255" y="6509542"/>
                    <a:pt x="292529" y="6226601"/>
                  </a:cubicBezTo>
                  <a:lnTo>
                    <a:pt x="292529" y="6121748"/>
                  </a:lnTo>
                  <a:lnTo>
                    <a:pt x="277550" y="6051844"/>
                  </a:lnTo>
                  <a:lnTo>
                    <a:pt x="297522" y="5922024"/>
                  </a:lnTo>
                  <a:close/>
                  <a:moveTo>
                    <a:pt x="357997" y="3433607"/>
                  </a:moveTo>
                  <a:lnTo>
                    <a:pt x="1564298" y="3433607"/>
                  </a:lnTo>
                  <a:cubicBezTo>
                    <a:pt x="1526982" y="3820040"/>
                    <a:pt x="1389157" y="4196631"/>
                    <a:pt x="1307467" y="4581071"/>
                  </a:cubicBezTo>
                  <a:lnTo>
                    <a:pt x="1307466" y="4581071"/>
                  </a:lnTo>
                  <a:cubicBezTo>
                    <a:pt x="1296887" y="4621614"/>
                    <a:pt x="1288623" y="4662612"/>
                    <a:pt x="1281159" y="4703713"/>
                  </a:cubicBezTo>
                  <a:cubicBezTo>
                    <a:pt x="1256194" y="4795252"/>
                    <a:pt x="1316111" y="4916752"/>
                    <a:pt x="1311119" y="5063215"/>
                  </a:cubicBezTo>
                  <a:cubicBezTo>
                    <a:pt x="1274117" y="5297224"/>
                    <a:pt x="1246129" y="5502391"/>
                    <a:pt x="1213038" y="5728535"/>
                  </a:cubicBezTo>
                  <a:lnTo>
                    <a:pt x="878608" y="5728535"/>
                  </a:lnTo>
                  <a:cubicBezTo>
                    <a:pt x="875701" y="5671395"/>
                    <a:pt x="872625" y="5611785"/>
                    <a:pt x="871727" y="5552536"/>
                  </a:cubicBezTo>
                  <a:lnTo>
                    <a:pt x="856748" y="5402743"/>
                  </a:lnTo>
                  <a:lnTo>
                    <a:pt x="856748" y="4938388"/>
                  </a:lnTo>
                  <a:lnTo>
                    <a:pt x="906679" y="4693727"/>
                  </a:lnTo>
                  <a:lnTo>
                    <a:pt x="888339" y="4581071"/>
                  </a:lnTo>
                  <a:lnTo>
                    <a:pt x="888340" y="4581071"/>
                  </a:lnTo>
                  <a:lnTo>
                    <a:pt x="871728" y="4479025"/>
                  </a:lnTo>
                  <a:cubicBezTo>
                    <a:pt x="862264" y="4512577"/>
                    <a:pt x="850467" y="4546796"/>
                    <a:pt x="837952" y="4581071"/>
                  </a:cubicBezTo>
                  <a:lnTo>
                    <a:pt x="837951" y="4581071"/>
                  </a:lnTo>
                  <a:cubicBezTo>
                    <a:pt x="802120" y="4679442"/>
                    <a:pt x="760533" y="4778331"/>
                    <a:pt x="751893" y="4863490"/>
                  </a:cubicBezTo>
                  <a:cubicBezTo>
                    <a:pt x="763709" y="5248980"/>
                    <a:pt x="696884" y="5485051"/>
                    <a:pt x="617128" y="5728535"/>
                  </a:cubicBezTo>
                  <a:lnTo>
                    <a:pt x="291281" y="5728535"/>
                  </a:lnTo>
                  <a:lnTo>
                    <a:pt x="287536" y="5612453"/>
                  </a:lnTo>
                  <a:cubicBezTo>
                    <a:pt x="265900" y="5206349"/>
                    <a:pt x="304180" y="4960024"/>
                    <a:pt x="397384" y="4618831"/>
                  </a:cubicBezTo>
                  <a:lnTo>
                    <a:pt x="397033" y="4581071"/>
                  </a:lnTo>
                  <a:lnTo>
                    <a:pt x="397034" y="4581071"/>
                  </a:lnTo>
                  <a:cubicBezTo>
                    <a:pt x="400543" y="4198569"/>
                    <a:pt x="344626" y="3816062"/>
                    <a:pt x="357997" y="3433607"/>
                  </a:cubicBezTo>
                  <a:close/>
                  <a:moveTo>
                    <a:pt x="1000299" y="1643"/>
                  </a:moveTo>
                  <a:cubicBezTo>
                    <a:pt x="1142290" y="17714"/>
                    <a:pt x="1233725" y="147534"/>
                    <a:pt x="1266180" y="209948"/>
                  </a:cubicBezTo>
                  <a:cubicBezTo>
                    <a:pt x="1337749" y="388035"/>
                    <a:pt x="1289481" y="646010"/>
                    <a:pt x="1306126" y="898993"/>
                  </a:cubicBezTo>
                  <a:cubicBezTo>
                    <a:pt x="1341077" y="1017161"/>
                    <a:pt x="1336084" y="1055442"/>
                    <a:pt x="1296139" y="1048785"/>
                  </a:cubicBezTo>
                  <a:cubicBezTo>
                    <a:pt x="1304964" y="1086489"/>
                    <a:pt x="1295227" y="1111434"/>
                    <a:pt x="1298096" y="1138678"/>
                  </a:cubicBezTo>
                  <a:lnTo>
                    <a:pt x="1298097" y="1138678"/>
                  </a:lnTo>
                  <a:cubicBezTo>
                    <a:pt x="1300323" y="1168033"/>
                    <a:pt x="1317044" y="1200049"/>
                    <a:pt x="1386014" y="1253500"/>
                  </a:cubicBezTo>
                  <a:lnTo>
                    <a:pt x="1291146" y="1328397"/>
                  </a:lnTo>
                  <a:cubicBezTo>
                    <a:pt x="1326098" y="1446567"/>
                    <a:pt x="1381023" y="1589701"/>
                    <a:pt x="1445932" y="1692891"/>
                  </a:cubicBezTo>
                  <a:lnTo>
                    <a:pt x="1381022" y="1757801"/>
                  </a:lnTo>
                  <a:cubicBezTo>
                    <a:pt x="1405988" y="1786095"/>
                    <a:pt x="1480883" y="1809396"/>
                    <a:pt x="1455918" y="1842683"/>
                  </a:cubicBezTo>
                  <a:cubicBezTo>
                    <a:pt x="1427624" y="1945873"/>
                    <a:pt x="1369372" y="2059050"/>
                    <a:pt x="1326098" y="2167233"/>
                  </a:cubicBezTo>
                  <a:cubicBezTo>
                    <a:pt x="1386015" y="2173890"/>
                    <a:pt x="1415974" y="2180547"/>
                    <a:pt x="1505849" y="2187205"/>
                  </a:cubicBezTo>
                  <a:cubicBezTo>
                    <a:pt x="1532134" y="2216917"/>
                    <a:pt x="1563125" y="2251336"/>
                    <a:pt x="1592182" y="2286142"/>
                  </a:cubicBezTo>
                  <a:lnTo>
                    <a:pt x="1592184" y="2286142"/>
                  </a:lnTo>
                  <a:cubicBezTo>
                    <a:pt x="1648871" y="2351776"/>
                    <a:pt x="1699489" y="2417957"/>
                    <a:pt x="1700581" y="2451838"/>
                  </a:cubicBezTo>
                  <a:cubicBezTo>
                    <a:pt x="1677280" y="2570007"/>
                    <a:pt x="1614033" y="2708149"/>
                    <a:pt x="1525823" y="2806346"/>
                  </a:cubicBezTo>
                  <a:cubicBezTo>
                    <a:pt x="1582604" y="3019952"/>
                    <a:pt x="1588783" y="3228287"/>
                    <a:pt x="1564298" y="3433606"/>
                  </a:cubicBezTo>
                  <a:lnTo>
                    <a:pt x="357997" y="3433606"/>
                  </a:lnTo>
                  <a:cubicBezTo>
                    <a:pt x="361606" y="3257771"/>
                    <a:pt x="381219" y="3081989"/>
                    <a:pt x="427343" y="2906207"/>
                  </a:cubicBezTo>
                  <a:lnTo>
                    <a:pt x="312503" y="2781381"/>
                  </a:lnTo>
                  <a:lnTo>
                    <a:pt x="502240" y="2441852"/>
                  </a:lnTo>
                  <a:cubicBezTo>
                    <a:pt x="445692" y="2397654"/>
                    <a:pt x="398283" y="2345651"/>
                    <a:pt x="360181" y="2286142"/>
                  </a:cubicBezTo>
                  <a:lnTo>
                    <a:pt x="360181" y="2286142"/>
                  </a:lnTo>
                  <a:cubicBezTo>
                    <a:pt x="191427" y="2049061"/>
                    <a:pt x="144185" y="1710010"/>
                    <a:pt x="67840" y="1403293"/>
                  </a:cubicBezTo>
                  <a:cubicBezTo>
                    <a:pt x="51782" y="1311963"/>
                    <a:pt x="90192" y="1206108"/>
                    <a:pt x="144160" y="1138678"/>
                  </a:cubicBezTo>
                  <a:lnTo>
                    <a:pt x="144160" y="1138678"/>
                  </a:lnTo>
                  <a:cubicBezTo>
                    <a:pt x="178854" y="1093626"/>
                    <a:pt x="220576" y="1065454"/>
                    <a:pt x="257578" y="1068757"/>
                  </a:cubicBezTo>
                  <a:lnTo>
                    <a:pt x="227619" y="903986"/>
                  </a:lnTo>
                  <a:cubicBezTo>
                    <a:pt x="508895" y="707591"/>
                    <a:pt x="630395" y="86785"/>
                    <a:pt x="841769" y="30197"/>
                  </a:cubicBezTo>
                  <a:cubicBezTo>
                    <a:pt x="900021" y="3568"/>
                    <a:pt x="952969" y="-3714"/>
                    <a:pt x="1000299" y="16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860AECFA-5C4C-479B-BB57-0ABDEC46BE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8388" y="1352808"/>
              <a:ext cx="1255596" cy="4001786"/>
            </a:xfrm>
            <a:custGeom>
              <a:avLst/>
              <a:gdLst>
                <a:gd name="connsiteX0" fmla="*/ 1095375 w 2171700"/>
                <a:gd name="connsiteY0" fmla="*/ 0 h 7324725"/>
                <a:gd name="connsiteX1" fmla="*/ 809625 w 2171700"/>
                <a:gd name="connsiteY1" fmla="*/ 190500 h 7324725"/>
                <a:gd name="connsiteX2" fmla="*/ 685800 w 2171700"/>
                <a:gd name="connsiteY2" fmla="*/ 371475 h 7324725"/>
                <a:gd name="connsiteX3" fmla="*/ 704850 w 2171700"/>
                <a:gd name="connsiteY3" fmla="*/ 695325 h 7324725"/>
                <a:gd name="connsiteX4" fmla="*/ 838200 w 2171700"/>
                <a:gd name="connsiteY4" fmla="*/ 971550 h 7324725"/>
                <a:gd name="connsiteX5" fmla="*/ 742950 w 2171700"/>
                <a:gd name="connsiteY5" fmla="*/ 1085850 h 7324725"/>
                <a:gd name="connsiteX6" fmla="*/ 133350 w 2171700"/>
                <a:gd name="connsiteY6" fmla="*/ 1295400 h 7324725"/>
                <a:gd name="connsiteX7" fmla="*/ 0 w 2171700"/>
                <a:gd name="connsiteY7" fmla="*/ 2286000 h 7324725"/>
                <a:gd name="connsiteX8" fmla="*/ 333375 w 2171700"/>
                <a:gd name="connsiteY8" fmla="*/ 3181350 h 7324725"/>
                <a:gd name="connsiteX9" fmla="*/ 247650 w 2171700"/>
                <a:gd name="connsiteY9" fmla="*/ 3914775 h 7324725"/>
                <a:gd name="connsiteX10" fmla="*/ 371475 w 2171700"/>
                <a:gd name="connsiteY10" fmla="*/ 4133850 h 7324725"/>
                <a:gd name="connsiteX11" fmla="*/ 495300 w 2171700"/>
                <a:gd name="connsiteY11" fmla="*/ 4352925 h 7324725"/>
                <a:gd name="connsiteX12" fmla="*/ 476250 w 2171700"/>
                <a:gd name="connsiteY12" fmla="*/ 4810125 h 7324725"/>
                <a:gd name="connsiteX13" fmla="*/ 476250 w 2171700"/>
                <a:gd name="connsiteY13" fmla="*/ 5172075 h 7324725"/>
                <a:gd name="connsiteX14" fmla="*/ 371475 w 2171700"/>
                <a:gd name="connsiteY14" fmla="*/ 6219825 h 7324725"/>
                <a:gd name="connsiteX15" fmla="*/ 371475 w 2171700"/>
                <a:gd name="connsiteY15" fmla="*/ 6696075 h 7324725"/>
                <a:gd name="connsiteX16" fmla="*/ 400050 w 2171700"/>
                <a:gd name="connsiteY16" fmla="*/ 6896100 h 7324725"/>
                <a:gd name="connsiteX17" fmla="*/ 323850 w 2171700"/>
                <a:gd name="connsiteY17" fmla="*/ 7077075 h 7324725"/>
                <a:gd name="connsiteX18" fmla="*/ 533400 w 2171700"/>
                <a:gd name="connsiteY18" fmla="*/ 7324725 h 7324725"/>
                <a:gd name="connsiteX19" fmla="*/ 952500 w 2171700"/>
                <a:gd name="connsiteY19" fmla="*/ 7315200 h 7324725"/>
                <a:gd name="connsiteX20" fmla="*/ 733425 w 2171700"/>
                <a:gd name="connsiteY20" fmla="*/ 6896100 h 7324725"/>
                <a:gd name="connsiteX21" fmla="*/ 790575 w 2171700"/>
                <a:gd name="connsiteY21" fmla="*/ 6648450 h 7324725"/>
                <a:gd name="connsiteX22" fmla="*/ 762000 w 2171700"/>
                <a:gd name="connsiteY22" fmla="*/ 6324600 h 7324725"/>
                <a:gd name="connsiteX23" fmla="*/ 885825 w 2171700"/>
                <a:gd name="connsiteY23" fmla="*/ 5486400 h 7324725"/>
                <a:gd name="connsiteX24" fmla="*/ 866775 w 2171700"/>
                <a:gd name="connsiteY24" fmla="*/ 5400675 h 7324725"/>
                <a:gd name="connsiteX25" fmla="*/ 971550 w 2171700"/>
                <a:gd name="connsiteY25" fmla="*/ 5286375 h 7324725"/>
                <a:gd name="connsiteX26" fmla="*/ 962025 w 2171700"/>
                <a:gd name="connsiteY26" fmla="*/ 5143500 h 7324725"/>
                <a:gd name="connsiteX27" fmla="*/ 1104900 w 2171700"/>
                <a:gd name="connsiteY27" fmla="*/ 4600575 h 7324725"/>
                <a:gd name="connsiteX28" fmla="*/ 1123950 w 2171700"/>
                <a:gd name="connsiteY28" fmla="*/ 4467225 h 7324725"/>
                <a:gd name="connsiteX29" fmla="*/ 1276350 w 2171700"/>
                <a:gd name="connsiteY29" fmla="*/ 4724400 h 7324725"/>
                <a:gd name="connsiteX30" fmla="*/ 1352550 w 2171700"/>
                <a:gd name="connsiteY30" fmla="*/ 5000625 h 7324725"/>
                <a:gd name="connsiteX31" fmla="*/ 1333500 w 2171700"/>
                <a:gd name="connsiteY31" fmla="*/ 5143500 h 7324725"/>
                <a:gd name="connsiteX32" fmla="*/ 1371600 w 2171700"/>
                <a:gd name="connsiteY32" fmla="*/ 5153025 h 7324725"/>
                <a:gd name="connsiteX33" fmla="*/ 1247775 w 2171700"/>
                <a:gd name="connsiteY33" fmla="*/ 5591175 h 7324725"/>
                <a:gd name="connsiteX34" fmla="*/ 1257300 w 2171700"/>
                <a:gd name="connsiteY34" fmla="*/ 6543675 h 7324725"/>
                <a:gd name="connsiteX35" fmla="*/ 1333500 w 2171700"/>
                <a:gd name="connsiteY35" fmla="*/ 6657975 h 7324725"/>
                <a:gd name="connsiteX36" fmla="*/ 1314450 w 2171700"/>
                <a:gd name="connsiteY36" fmla="*/ 6810375 h 7324725"/>
                <a:gd name="connsiteX37" fmla="*/ 1323975 w 2171700"/>
                <a:gd name="connsiteY37" fmla="*/ 6934200 h 7324725"/>
                <a:gd name="connsiteX38" fmla="*/ 1304925 w 2171700"/>
                <a:gd name="connsiteY38" fmla="*/ 7086600 h 7324725"/>
                <a:gd name="connsiteX39" fmla="*/ 1704975 w 2171700"/>
                <a:gd name="connsiteY39" fmla="*/ 7286625 h 7324725"/>
                <a:gd name="connsiteX40" fmla="*/ 2152650 w 2171700"/>
                <a:gd name="connsiteY40" fmla="*/ 7286625 h 7324725"/>
                <a:gd name="connsiteX41" fmla="*/ 2171700 w 2171700"/>
                <a:gd name="connsiteY41" fmla="*/ 7143750 h 7324725"/>
                <a:gd name="connsiteX42" fmla="*/ 1676400 w 2171700"/>
                <a:gd name="connsiteY42" fmla="*/ 6638925 h 7324725"/>
                <a:gd name="connsiteX43" fmla="*/ 1685925 w 2171700"/>
                <a:gd name="connsiteY43" fmla="*/ 6534150 h 7324725"/>
                <a:gd name="connsiteX44" fmla="*/ 1657350 w 2171700"/>
                <a:gd name="connsiteY44" fmla="*/ 6324600 h 7324725"/>
                <a:gd name="connsiteX45" fmla="*/ 1704975 w 2171700"/>
                <a:gd name="connsiteY45" fmla="*/ 6048375 h 7324725"/>
                <a:gd name="connsiteX46" fmla="*/ 1762125 w 2171700"/>
                <a:gd name="connsiteY46" fmla="*/ 5495925 h 7324725"/>
                <a:gd name="connsiteX47" fmla="*/ 1771650 w 2171700"/>
                <a:gd name="connsiteY47" fmla="*/ 5429250 h 7324725"/>
                <a:gd name="connsiteX48" fmla="*/ 1866900 w 2171700"/>
                <a:gd name="connsiteY48" fmla="*/ 5172075 h 7324725"/>
                <a:gd name="connsiteX49" fmla="*/ 1885950 w 2171700"/>
                <a:gd name="connsiteY49" fmla="*/ 4648200 h 7324725"/>
                <a:gd name="connsiteX50" fmla="*/ 1895475 w 2171700"/>
                <a:gd name="connsiteY50" fmla="*/ 4248150 h 7324725"/>
                <a:gd name="connsiteX51" fmla="*/ 1866900 w 2171700"/>
                <a:gd name="connsiteY51" fmla="*/ 3705225 h 7324725"/>
                <a:gd name="connsiteX52" fmla="*/ 2076450 w 2171700"/>
                <a:gd name="connsiteY52" fmla="*/ 2771775 h 7324725"/>
                <a:gd name="connsiteX53" fmla="*/ 2085975 w 2171700"/>
                <a:gd name="connsiteY53" fmla="*/ 2505075 h 7324725"/>
                <a:gd name="connsiteX54" fmla="*/ 1981200 w 2171700"/>
                <a:gd name="connsiteY54" fmla="*/ 1933575 h 7324725"/>
                <a:gd name="connsiteX55" fmla="*/ 1933575 w 2171700"/>
                <a:gd name="connsiteY55" fmla="*/ 1771650 h 7324725"/>
                <a:gd name="connsiteX56" fmla="*/ 1933575 w 2171700"/>
                <a:gd name="connsiteY56" fmla="*/ 1495425 h 7324725"/>
                <a:gd name="connsiteX57" fmla="*/ 1885950 w 2171700"/>
                <a:gd name="connsiteY57" fmla="*/ 1333500 h 7324725"/>
                <a:gd name="connsiteX58" fmla="*/ 1419225 w 2171700"/>
                <a:gd name="connsiteY58" fmla="*/ 1238250 h 7324725"/>
                <a:gd name="connsiteX59" fmla="*/ 1257300 w 2171700"/>
                <a:gd name="connsiteY59" fmla="*/ 1085850 h 7324725"/>
                <a:gd name="connsiteX60" fmla="*/ 1333500 w 2171700"/>
                <a:gd name="connsiteY60" fmla="*/ 933450 h 7324725"/>
                <a:gd name="connsiteX61" fmla="*/ 1447800 w 2171700"/>
                <a:gd name="connsiteY61" fmla="*/ 466725 h 7324725"/>
                <a:gd name="connsiteX62" fmla="*/ 1400175 w 2171700"/>
                <a:gd name="connsiteY62" fmla="*/ 209550 h 7324725"/>
                <a:gd name="connsiteX63" fmla="*/ 1095375 w 2171700"/>
                <a:gd name="connsiteY63" fmla="*/ 0 h 7324725"/>
                <a:gd name="connsiteX0" fmla="*/ 1078068 w 2171700"/>
                <a:gd name="connsiteY0" fmla="*/ 0 h 7255496"/>
                <a:gd name="connsiteX1" fmla="*/ 809625 w 2171700"/>
                <a:gd name="connsiteY1" fmla="*/ 121271 h 7255496"/>
                <a:gd name="connsiteX2" fmla="*/ 685800 w 2171700"/>
                <a:gd name="connsiteY2" fmla="*/ 302246 h 7255496"/>
                <a:gd name="connsiteX3" fmla="*/ 704850 w 2171700"/>
                <a:gd name="connsiteY3" fmla="*/ 626096 h 7255496"/>
                <a:gd name="connsiteX4" fmla="*/ 838200 w 2171700"/>
                <a:gd name="connsiteY4" fmla="*/ 902321 h 7255496"/>
                <a:gd name="connsiteX5" fmla="*/ 742950 w 2171700"/>
                <a:gd name="connsiteY5" fmla="*/ 1016621 h 7255496"/>
                <a:gd name="connsiteX6" fmla="*/ 133350 w 2171700"/>
                <a:gd name="connsiteY6" fmla="*/ 1226171 h 7255496"/>
                <a:gd name="connsiteX7" fmla="*/ 0 w 2171700"/>
                <a:gd name="connsiteY7" fmla="*/ 2216771 h 7255496"/>
                <a:gd name="connsiteX8" fmla="*/ 333375 w 2171700"/>
                <a:gd name="connsiteY8" fmla="*/ 3112121 h 7255496"/>
                <a:gd name="connsiteX9" fmla="*/ 247650 w 2171700"/>
                <a:gd name="connsiteY9" fmla="*/ 3845546 h 7255496"/>
                <a:gd name="connsiteX10" fmla="*/ 371475 w 2171700"/>
                <a:gd name="connsiteY10" fmla="*/ 4064621 h 7255496"/>
                <a:gd name="connsiteX11" fmla="*/ 495300 w 2171700"/>
                <a:gd name="connsiteY11" fmla="*/ 4283696 h 7255496"/>
                <a:gd name="connsiteX12" fmla="*/ 476250 w 2171700"/>
                <a:gd name="connsiteY12" fmla="*/ 4740896 h 7255496"/>
                <a:gd name="connsiteX13" fmla="*/ 476250 w 2171700"/>
                <a:gd name="connsiteY13" fmla="*/ 5102846 h 7255496"/>
                <a:gd name="connsiteX14" fmla="*/ 371475 w 2171700"/>
                <a:gd name="connsiteY14" fmla="*/ 6150596 h 7255496"/>
                <a:gd name="connsiteX15" fmla="*/ 371475 w 2171700"/>
                <a:gd name="connsiteY15" fmla="*/ 6626846 h 7255496"/>
                <a:gd name="connsiteX16" fmla="*/ 400050 w 2171700"/>
                <a:gd name="connsiteY16" fmla="*/ 6826871 h 7255496"/>
                <a:gd name="connsiteX17" fmla="*/ 323850 w 2171700"/>
                <a:gd name="connsiteY17" fmla="*/ 7007846 h 7255496"/>
                <a:gd name="connsiteX18" fmla="*/ 533400 w 2171700"/>
                <a:gd name="connsiteY18" fmla="*/ 7255496 h 7255496"/>
                <a:gd name="connsiteX19" fmla="*/ 952500 w 2171700"/>
                <a:gd name="connsiteY19" fmla="*/ 7245971 h 7255496"/>
                <a:gd name="connsiteX20" fmla="*/ 733425 w 2171700"/>
                <a:gd name="connsiteY20" fmla="*/ 6826871 h 7255496"/>
                <a:gd name="connsiteX21" fmla="*/ 790575 w 2171700"/>
                <a:gd name="connsiteY21" fmla="*/ 6579221 h 7255496"/>
                <a:gd name="connsiteX22" fmla="*/ 762000 w 2171700"/>
                <a:gd name="connsiteY22" fmla="*/ 6255371 h 7255496"/>
                <a:gd name="connsiteX23" fmla="*/ 885825 w 2171700"/>
                <a:gd name="connsiteY23" fmla="*/ 5417171 h 7255496"/>
                <a:gd name="connsiteX24" fmla="*/ 866775 w 2171700"/>
                <a:gd name="connsiteY24" fmla="*/ 5331446 h 7255496"/>
                <a:gd name="connsiteX25" fmla="*/ 971550 w 2171700"/>
                <a:gd name="connsiteY25" fmla="*/ 5217146 h 7255496"/>
                <a:gd name="connsiteX26" fmla="*/ 962025 w 2171700"/>
                <a:gd name="connsiteY26" fmla="*/ 5074271 h 7255496"/>
                <a:gd name="connsiteX27" fmla="*/ 1104900 w 2171700"/>
                <a:gd name="connsiteY27" fmla="*/ 4531346 h 7255496"/>
                <a:gd name="connsiteX28" fmla="*/ 1123950 w 2171700"/>
                <a:gd name="connsiteY28" fmla="*/ 4397996 h 7255496"/>
                <a:gd name="connsiteX29" fmla="*/ 1276350 w 2171700"/>
                <a:gd name="connsiteY29" fmla="*/ 4655171 h 7255496"/>
                <a:gd name="connsiteX30" fmla="*/ 1352550 w 2171700"/>
                <a:gd name="connsiteY30" fmla="*/ 4931396 h 7255496"/>
                <a:gd name="connsiteX31" fmla="*/ 1333500 w 2171700"/>
                <a:gd name="connsiteY31" fmla="*/ 5074271 h 7255496"/>
                <a:gd name="connsiteX32" fmla="*/ 1371600 w 2171700"/>
                <a:gd name="connsiteY32" fmla="*/ 5083796 h 7255496"/>
                <a:gd name="connsiteX33" fmla="*/ 1247775 w 2171700"/>
                <a:gd name="connsiteY33" fmla="*/ 5521946 h 7255496"/>
                <a:gd name="connsiteX34" fmla="*/ 1257300 w 2171700"/>
                <a:gd name="connsiteY34" fmla="*/ 6474446 h 7255496"/>
                <a:gd name="connsiteX35" fmla="*/ 1333500 w 2171700"/>
                <a:gd name="connsiteY35" fmla="*/ 6588746 h 7255496"/>
                <a:gd name="connsiteX36" fmla="*/ 1314450 w 2171700"/>
                <a:gd name="connsiteY36" fmla="*/ 6741146 h 7255496"/>
                <a:gd name="connsiteX37" fmla="*/ 1323975 w 2171700"/>
                <a:gd name="connsiteY37" fmla="*/ 6864971 h 7255496"/>
                <a:gd name="connsiteX38" fmla="*/ 1304925 w 2171700"/>
                <a:gd name="connsiteY38" fmla="*/ 7017371 h 7255496"/>
                <a:gd name="connsiteX39" fmla="*/ 1704975 w 2171700"/>
                <a:gd name="connsiteY39" fmla="*/ 7217396 h 7255496"/>
                <a:gd name="connsiteX40" fmla="*/ 2152650 w 2171700"/>
                <a:gd name="connsiteY40" fmla="*/ 7217396 h 7255496"/>
                <a:gd name="connsiteX41" fmla="*/ 2171700 w 2171700"/>
                <a:gd name="connsiteY41" fmla="*/ 7074521 h 7255496"/>
                <a:gd name="connsiteX42" fmla="*/ 1676400 w 2171700"/>
                <a:gd name="connsiteY42" fmla="*/ 6569696 h 7255496"/>
                <a:gd name="connsiteX43" fmla="*/ 1685925 w 2171700"/>
                <a:gd name="connsiteY43" fmla="*/ 6464921 h 7255496"/>
                <a:gd name="connsiteX44" fmla="*/ 1657350 w 2171700"/>
                <a:gd name="connsiteY44" fmla="*/ 6255371 h 7255496"/>
                <a:gd name="connsiteX45" fmla="*/ 1704975 w 2171700"/>
                <a:gd name="connsiteY45" fmla="*/ 5979146 h 7255496"/>
                <a:gd name="connsiteX46" fmla="*/ 1762125 w 2171700"/>
                <a:gd name="connsiteY46" fmla="*/ 5426696 h 7255496"/>
                <a:gd name="connsiteX47" fmla="*/ 1771650 w 2171700"/>
                <a:gd name="connsiteY47" fmla="*/ 5360021 h 7255496"/>
                <a:gd name="connsiteX48" fmla="*/ 1866900 w 2171700"/>
                <a:gd name="connsiteY48" fmla="*/ 5102846 h 7255496"/>
                <a:gd name="connsiteX49" fmla="*/ 1885950 w 2171700"/>
                <a:gd name="connsiteY49" fmla="*/ 4578971 h 7255496"/>
                <a:gd name="connsiteX50" fmla="*/ 1895475 w 2171700"/>
                <a:gd name="connsiteY50" fmla="*/ 4178921 h 7255496"/>
                <a:gd name="connsiteX51" fmla="*/ 1866900 w 2171700"/>
                <a:gd name="connsiteY51" fmla="*/ 3635996 h 7255496"/>
                <a:gd name="connsiteX52" fmla="*/ 2076450 w 2171700"/>
                <a:gd name="connsiteY52" fmla="*/ 2702546 h 7255496"/>
                <a:gd name="connsiteX53" fmla="*/ 2085975 w 2171700"/>
                <a:gd name="connsiteY53" fmla="*/ 2435846 h 7255496"/>
                <a:gd name="connsiteX54" fmla="*/ 1981200 w 2171700"/>
                <a:gd name="connsiteY54" fmla="*/ 1864346 h 7255496"/>
                <a:gd name="connsiteX55" fmla="*/ 1933575 w 2171700"/>
                <a:gd name="connsiteY55" fmla="*/ 1702421 h 7255496"/>
                <a:gd name="connsiteX56" fmla="*/ 1933575 w 2171700"/>
                <a:gd name="connsiteY56" fmla="*/ 1426196 h 7255496"/>
                <a:gd name="connsiteX57" fmla="*/ 1885950 w 2171700"/>
                <a:gd name="connsiteY57" fmla="*/ 1264271 h 7255496"/>
                <a:gd name="connsiteX58" fmla="*/ 1419225 w 2171700"/>
                <a:gd name="connsiteY58" fmla="*/ 1169021 h 7255496"/>
                <a:gd name="connsiteX59" fmla="*/ 1257300 w 2171700"/>
                <a:gd name="connsiteY59" fmla="*/ 1016621 h 7255496"/>
                <a:gd name="connsiteX60" fmla="*/ 1333500 w 2171700"/>
                <a:gd name="connsiteY60" fmla="*/ 864221 h 7255496"/>
                <a:gd name="connsiteX61" fmla="*/ 1447800 w 2171700"/>
                <a:gd name="connsiteY61" fmla="*/ 397496 h 7255496"/>
                <a:gd name="connsiteX62" fmla="*/ 1400175 w 2171700"/>
                <a:gd name="connsiteY62" fmla="*/ 140321 h 7255496"/>
                <a:gd name="connsiteX63" fmla="*/ 1078068 w 2171700"/>
                <a:gd name="connsiteY63" fmla="*/ 0 h 7255496"/>
                <a:gd name="connsiteX0" fmla="*/ 1078068 w 2171700"/>
                <a:gd name="connsiteY0" fmla="*/ 0 h 7255496"/>
                <a:gd name="connsiteX1" fmla="*/ 809625 w 2171700"/>
                <a:gd name="connsiteY1" fmla="*/ 121271 h 7255496"/>
                <a:gd name="connsiteX2" fmla="*/ 685800 w 2171700"/>
                <a:gd name="connsiteY2" fmla="*/ 302246 h 7255496"/>
                <a:gd name="connsiteX3" fmla="*/ 704850 w 2171700"/>
                <a:gd name="connsiteY3" fmla="*/ 626096 h 7255496"/>
                <a:gd name="connsiteX4" fmla="*/ 838200 w 2171700"/>
                <a:gd name="connsiteY4" fmla="*/ 902321 h 7255496"/>
                <a:gd name="connsiteX5" fmla="*/ 742950 w 2171700"/>
                <a:gd name="connsiteY5" fmla="*/ 1016621 h 7255496"/>
                <a:gd name="connsiteX6" fmla="*/ 133350 w 2171700"/>
                <a:gd name="connsiteY6" fmla="*/ 1226171 h 7255496"/>
                <a:gd name="connsiteX7" fmla="*/ 0 w 2171700"/>
                <a:gd name="connsiteY7" fmla="*/ 2216771 h 7255496"/>
                <a:gd name="connsiteX8" fmla="*/ 333375 w 2171700"/>
                <a:gd name="connsiteY8" fmla="*/ 3112121 h 7255496"/>
                <a:gd name="connsiteX9" fmla="*/ 247650 w 2171700"/>
                <a:gd name="connsiteY9" fmla="*/ 3845546 h 7255496"/>
                <a:gd name="connsiteX10" fmla="*/ 371475 w 2171700"/>
                <a:gd name="connsiteY10" fmla="*/ 4064621 h 7255496"/>
                <a:gd name="connsiteX11" fmla="*/ 495300 w 2171700"/>
                <a:gd name="connsiteY11" fmla="*/ 4283696 h 7255496"/>
                <a:gd name="connsiteX12" fmla="*/ 476250 w 2171700"/>
                <a:gd name="connsiteY12" fmla="*/ 4740896 h 7255496"/>
                <a:gd name="connsiteX13" fmla="*/ 476250 w 2171700"/>
                <a:gd name="connsiteY13" fmla="*/ 5102846 h 7255496"/>
                <a:gd name="connsiteX14" fmla="*/ 371475 w 2171700"/>
                <a:gd name="connsiteY14" fmla="*/ 6150596 h 7255496"/>
                <a:gd name="connsiteX15" fmla="*/ 371475 w 2171700"/>
                <a:gd name="connsiteY15" fmla="*/ 6626846 h 7255496"/>
                <a:gd name="connsiteX16" fmla="*/ 400050 w 2171700"/>
                <a:gd name="connsiteY16" fmla="*/ 6826871 h 7255496"/>
                <a:gd name="connsiteX17" fmla="*/ 323850 w 2171700"/>
                <a:gd name="connsiteY17" fmla="*/ 7007846 h 7255496"/>
                <a:gd name="connsiteX18" fmla="*/ 533400 w 2171700"/>
                <a:gd name="connsiteY18" fmla="*/ 7255496 h 7255496"/>
                <a:gd name="connsiteX19" fmla="*/ 952500 w 2171700"/>
                <a:gd name="connsiteY19" fmla="*/ 7245971 h 7255496"/>
                <a:gd name="connsiteX20" fmla="*/ 733425 w 2171700"/>
                <a:gd name="connsiteY20" fmla="*/ 6826871 h 7255496"/>
                <a:gd name="connsiteX21" fmla="*/ 790575 w 2171700"/>
                <a:gd name="connsiteY21" fmla="*/ 6579221 h 7255496"/>
                <a:gd name="connsiteX22" fmla="*/ 762000 w 2171700"/>
                <a:gd name="connsiteY22" fmla="*/ 6255371 h 7255496"/>
                <a:gd name="connsiteX23" fmla="*/ 885825 w 2171700"/>
                <a:gd name="connsiteY23" fmla="*/ 5417171 h 7255496"/>
                <a:gd name="connsiteX24" fmla="*/ 866775 w 2171700"/>
                <a:gd name="connsiteY24" fmla="*/ 5331446 h 7255496"/>
                <a:gd name="connsiteX25" fmla="*/ 971550 w 2171700"/>
                <a:gd name="connsiteY25" fmla="*/ 5217146 h 7255496"/>
                <a:gd name="connsiteX26" fmla="*/ 962025 w 2171700"/>
                <a:gd name="connsiteY26" fmla="*/ 5074271 h 7255496"/>
                <a:gd name="connsiteX27" fmla="*/ 1104900 w 2171700"/>
                <a:gd name="connsiteY27" fmla="*/ 4531346 h 7255496"/>
                <a:gd name="connsiteX28" fmla="*/ 1123950 w 2171700"/>
                <a:gd name="connsiteY28" fmla="*/ 4397996 h 7255496"/>
                <a:gd name="connsiteX29" fmla="*/ 1276350 w 2171700"/>
                <a:gd name="connsiteY29" fmla="*/ 4655171 h 7255496"/>
                <a:gd name="connsiteX30" fmla="*/ 1352550 w 2171700"/>
                <a:gd name="connsiteY30" fmla="*/ 4931396 h 7255496"/>
                <a:gd name="connsiteX31" fmla="*/ 1333500 w 2171700"/>
                <a:gd name="connsiteY31" fmla="*/ 5074271 h 7255496"/>
                <a:gd name="connsiteX32" fmla="*/ 1371600 w 2171700"/>
                <a:gd name="connsiteY32" fmla="*/ 5083796 h 7255496"/>
                <a:gd name="connsiteX33" fmla="*/ 1247775 w 2171700"/>
                <a:gd name="connsiteY33" fmla="*/ 5521946 h 7255496"/>
                <a:gd name="connsiteX34" fmla="*/ 1257300 w 2171700"/>
                <a:gd name="connsiteY34" fmla="*/ 6474446 h 7255496"/>
                <a:gd name="connsiteX35" fmla="*/ 1333500 w 2171700"/>
                <a:gd name="connsiteY35" fmla="*/ 6588746 h 7255496"/>
                <a:gd name="connsiteX36" fmla="*/ 1314450 w 2171700"/>
                <a:gd name="connsiteY36" fmla="*/ 6741146 h 7255496"/>
                <a:gd name="connsiteX37" fmla="*/ 1323975 w 2171700"/>
                <a:gd name="connsiteY37" fmla="*/ 6864971 h 7255496"/>
                <a:gd name="connsiteX38" fmla="*/ 1304925 w 2171700"/>
                <a:gd name="connsiteY38" fmla="*/ 7017371 h 7255496"/>
                <a:gd name="connsiteX39" fmla="*/ 1704975 w 2171700"/>
                <a:gd name="connsiteY39" fmla="*/ 7217396 h 7255496"/>
                <a:gd name="connsiteX40" fmla="*/ 2152650 w 2171700"/>
                <a:gd name="connsiteY40" fmla="*/ 7217396 h 7255496"/>
                <a:gd name="connsiteX41" fmla="*/ 2171700 w 2171700"/>
                <a:gd name="connsiteY41" fmla="*/ 7074521 h 7255496"/>
                <a:gd name="connsiteX42" fmla="*/ 1676400 w 2171700"/>
                <a:gd name="connsiteY42" fmla="*/ 6569696 h 7255496"/>
                <a:gd name="connsiteX43" fmla="*/ 1685925 w 2171700"/>
                <a:gd name="connsiteY43" fmla="*/ 6464921 h 7255496"/>
                <a:gd name="connsiteX44" fmla="*/ 1657350 w 2171700"/>
                <a:gd name="connsiteY44" fmla="*/ 6255371 h 7255496"/>
                <a:gd name="connsiteX45" fmla="*/ 1704975 w 2171700"/>
                <a:gd name="connsiteY45" fmla="*/ 5979146 h 7255496"/>
                <a:gd name="connsiteX46" fmla="*/ 1762125 w 2171700"/>
                <a:gd name="connsiteY46" fmla="*/ 5426696 h 7255496"/>
                <a:gd name="connsiteX47" fmla="*/ 1771650 w 2171700"/>
                <a:gd name="connsiteY47" fmla="*/ 5360021 h 7255496"/>
                <a:gd name="connsiteX48" fmla="*/ 1866900 w 2171700"/>
                <a:gd name="connsiteY48" fmla="*/ 5102846 h 7255496"/>
                <a:gd name="connsiteX49" fmla="*/ 1885950 w 2171700"/>
                <a:gd name="connsiteY49" fmla="*/ 4578971 h 7255496"/>
                <a:gd name="connsiteX50" fmla="*/ 1895475 w 2171700"/>
                <a:gd name="connsiteY50" fmla="*/ 4178921 h 7255496"/>
                <a:gd name="connsiteX51" fmla="*/ 1866900 w 2171700"/>
                <a:gd name="connsiteY51" fmla="*/ 3635996 h 7255496"/>
                <a:gd name="connsiteX52" fmla="*/ 2076450 w 2171700"/>
                <a:gd name="connsiteY52" fmla="*/ 2702546 h 7255496"/>
                <a:gd name="connsiteX53" fmla="*/ 2085975 w 2171700"/>
                <a:gd name="connsiteY53" fmla="*/ 2435846 h 7255496"/>
                <a:gd name="connsiteX54" fmla="*/ 1981200 w 2171700"/>
                <a:gd name="connsiteY54" fmla="*/ 1864346 h 7255496"/>
                <a:gd name="connsiteX55" fmla="*/ 1933575 w 2171700"/>
                <a:gd name="connsiteY55" fmla="*/ 1702421 h 7255496"/>
                <a:gd name="connsiteX56" fmla="*/ 1933575 w 2171700"/>
                <a:gd name="connsiteY56" fmla="*/ 1426196 h 7255496"/>
                <a:gd name="connsiteX57" fmla="*/ 1885950 w 2171700"/>
                <a:gd name="connsiteY57" fmla="*/ 1264271 h 7255496"/>
                <a:gd name="connsiteX58" fmla="*/ 1419225 w 2171700"/>
                <a:gd name="connsiteY58" fmla="*/ 1169021 h 7255496"/>
                <a:gd name="connsiteX59" fmla="*/ 1257300 w 2171700"/>
                <a:gd name="connsiteY59" fmla="*/ 1016621 h 7255496"/>
                <a:gd name="connsiteX60" fmla="*/ 1333500 w 2171700"/>
                <a:gd name="connsiteY60" fmla="*/ 864221 h 7255496"/>
                <a:gd name="connsiteX61" fmla="*/ 1447800 w 2171700"/>
                <a:gd name="connsiteY61" fmla="*/ 397496 h 7255496"/>
                <a:gd name="connsiteX62" fmla="*/ 1400175 w 2171700"/>
                <a:gd name="connsiteY62" fmla="*/ 140321 h 7255496"/>
                <a:gd name="connsiteX63" fmla="*/ 1078068 w 2171700"/>
                <a:gd name="connsiteY63" fmla="*/ 0 h 7255496"/>
                <a:gd name="connsiteX0" fmla="*/ 1078068 w 2171700"/>
                <a:gd name="connsiteY0" fmla="*/ 193 h 7255689"/>
                <a:gd name="connsiteX1" fmla="*/ 809625 w 2171700"/>
                <a:gd name="connsiteY1" fmla="*/ 121464 h 7255689"/>
                <a:gd name="connsiteX2" fmla="*/ 685800 w 2171700"/>
                <a:gd name="connsiteY2" fmla="*/ 302439 h 7255689"/>
                <a:gd name="connsiteX3" fmla="*/ 704850 w 2171700"/>
                <a:gd name="connsiteY3" fmla="*/ 626289 h 7255689"/>
                <a:gd name="connsiteX4" fmla="*/ 838200 w 2171700"/>
                <a:gd name="connsiteY4" fmla="*/ 902514 h 7255689"/>
                <a:gd name="connsiteX5" fmla="*/ 742950 w 2171700"/>
                <a:gd name="connsiteY5" fmla="*/ 1016814 h 7255689"/>
                <a:gd name="connsiteX6" fmla="*/ 133350 w 2171700"/>
                <a:gd name="connsiteY6" fmla="*/ 1226364 h 7255689"/>
                <a:gd name="connsiteX7" fmla="*/ 0 w 2171700"/>
                <a:gd name="connsiteY7" fmla="*/ 2216964 h 7255689"/>
                <a:gd name="connsiteX8" fmla="*/ 333375 w 2171700"/>
                <a:gd name="connsiteY8" fmla="*/ 3112314 h 7255689"/>
                <a:gd name="connsiteX9" fmla="*/ 247650 w 2171700"/>
                <a:gd name="connsiteY9" fmla="*/ 3845739 h 7255689"/>
                <a:gd name="connsiteX10" fmla="*/ 371475 w 2171700"/>
                <a:gd name="connsiteY10" fmla="*/ 4064814 h 7255689"/>
                <a:gd name="connsiteX11" fmla="*/ 495300 w 2171700"/>
                <a:gd name="connsiteY11" fmla="*/ 4283889 h 7255689"/>
                <a:gd name="connsiteX12" fmla="*/ 476250 w 2171700"/>
                <a:gd name="connsiteY12" fmla="*/ 4741089 h 7255689"/>
                <a:gd name="connsiteX13" fmla="*/ 476250 w 2171700"/>
                <a:gd name="connsiteY13" fmla="*/ 5103039 h 7255689"/>
                <a:gd name="connsiteX14" fmla="*/ 371475 w 2171700"/>
                <a:gd name="connsiteY14" fmla="*/ 6150789 h 7255689"/>
                <a:gd name="connsiteX15" fmla="*/ 371475 w 2171700"/>
                <a:gd name="connsiteY15" fmla="*/ 6627039 h 7255689"/>
                <a:gd name="connsiteX16" fmla="*/ 400050 w 2171700"/>
                <a:gd name="connsiteY16" fmla="*/ 6827064 h 7255689"/>
                <a:gd name="connsiteX17" fmla="*/ 323850 w 2171700"/>
                <a:gd name="connsiteY17" fmla="*/ 7008039 h 7255689"/>
                <a:gd name="connsiteX18" fmla="*/ 533400 w 2171700"/>
                <a:gd name="connsiteY18" fmla="*/ 7255689 h 7255689"/>
                <a:gd name="connsiteX19" fmla="*/ 952500 w 2171700"/>
                <a:gd name="connsiteY19" fmla="*/ 7246164 h 7255689"/>
                <a:gd name="connsiteX20" fmla="*/ 733425 w 2171700"/>
                <a:gd name="connsiteY20" fmla="*/ 6827064 h 7255689"/>
                <a:gd name="connsiteX21" fmla="*/ 790575 w 2171700"/>
                <a:gd name="connsiteY21" fmla="*/ 6579414 h 7255689"/>
                <a:gd name="connsiteX22" fmla="*/ 762000 w 2171700"/>
                <a:gd name="connsiteY22" fmla="*/ 6255564 h 7255689"/>
                <a:gd name="connsiteX23" fmla="*/ 885825 w 2171700"/>
                <a:gd name="connsiteY23" fmla="*/ 5417364 h 7255689"/>
                <a:gd name="connsiteX24" fmla="*/ 866775 w 2171700"/>
                <a:gd name="connsiteY24" fmla="*/ 5331639 h 7255689"/>
                <a:gd name="connsiteX25" fmla="*/ 971550 w 2171700"/>
                <a:gd name="connsiteY25" fmla="*/ 5217339 h 7255689"/>
                <a:gd name="connsiteX26" fmla="*/ 962025 w 2171700"/>
                <a:gd name="connsiteY26" fmla="*/ 5074464 h 7255689"/>
                <a:gd name="connsiteX27" fmla="*/ 1104900 w 2171700"/>
                <a:gd name="connsiteY27" fmla="*/ 4531539 h 7255689"/>
                <a:gd name="connsiteX28" fmla="*/ 1123950 w 2171700"/>
                <a:gd name="connsiteY28" fmla="*/ 4398189 h 7255689"/>
                <a:gd name="connsiteX29" fmla="*/ 1276350 w 2171700"/>
                <a:gd name="connsiteY29" fmla="*/ 4655364 h 7255689"/>
                <a:gd name="connsiteX30" fmla="*/ 1352550 w 2171700"/>
                <a:gd name="connsiteY30" fmla="*/ 4931589 h 7255689"/>
                <a:gd name="connsiteX31" fmla="*/ 1333500 w 2171700"/>
                <a:gd name="connsiteY31" fmla="*/ 5074464 h 7255689"/>
                <a:gd name="connsiteX32" fmla="*/ 1371600 w 2171700"/>
                <a:gd name="connsiteY32" fmla="*/ 5083989 h 7255689"/>
                <a:gd name="connsiteX33" fmla="*/ 1247775 w 2171700"/>
                <a:gd name="connsiteY33" fmla="*/ 5522139 h 7255689"/>
                <a:gd name="connsiteX34" fmla="*/ 1257300 w 2171700"/>
                <a:gd name="connsiteY34" fmla="*/ 6474639 h 7255689"/>
                <a:gd name="connsiteX35" fmla="*/ 1333500 w 2171700"/>
                <a:gd name="connsiteY35" fmla="*/ 6588939 h 7255689"/>
                <a:gd name="connsiteX36" fmla="*/ 1314450 w 2171700"/>
                <a:gd name="connsiteY36" fmla="*/ 6741339 h 7255689"/>
                <a:gd name="connsiteX37" fmla="*/ 1323975 w 2171700"/>
                <a:gd name="connsiteY37" fmla="*/ 6865164 h 7255689"/>
                <a:gd name="connsiteX38" fmla="*/ 1304925 w 2171700"/>
                <a:gd name="connsiteY38" fmla="*/ 7017564 h 7255689"/>
                <a:gd name="connsiteX39" fmla="*/ 1704975 w 2171700"/>
                <a:gd name="connsiteY39" fmla="*/ 7217589 h 7255689"/>
                <a:gd name="connsiteX40" fmla="*/ 2152650 w 2171700"/>
                <a:gd name="connsiteY40" fmla="*/ 7217589 h 7255689"/>
                <a:gd name="connsiteX41" fmla="*/ 2171700 w 2171700"/>
                <a:gd name="connsiteY41" fmla="*/ 7074714 h 7255689"/>
                <a:gd name="connsiteX42" fmla="*/ 1676400 w 2171700"/>
                <a:gd name="connsiteY42" fmla="*/ 6569889 h 7255689"/>
                <a:gd name="connsiteX43" fmla="*/ 1685925 w 2171700"/>
                <a:gd name="connsiteY43" fmla="*/ 6465114 h 7255689"/>
                <a:gd name="connsiteX44" fmla="*/ 1657350 w 2171700"/>
                <a:gd name="connsiteY44" fmla="*/ 6255564 h 7255689"/>
                <a:gd name="connsiteX45" fmla="*/ 1704975 w 2171700"/>
                <a:gd name="connsiteY45" fmla="*/ 5979339 h 7255689"/>
                <a:gd name="connsiteX46" fmla="*/ 1762125 w 2171700"/>
                <a:gd name="connsiteY46" fmla="*/ 5426889 h 7255689"/>
                <a:gd name="connsiteX47" fmla="*/ 1771650 w 2171700"/>
                <a:gd name="connsiteY47" fmla="*/ 5360214 h 7255689"/>
                <a:gd name="connsiteX48" fmla="*/ 1866900 w 2171700"/>
                <a:gd name="connsiteY48" fmla="*/ 5103039 h 7255689"/>
                <a:gd name="connsiteX49" fmla="*/ 1885950 w 2171700"/>
                <a:gd name="connsiteY49" fmla="*/ 4579164 h 7255689"/>
                <a:gd name="connsiteX50" fmla="*/ 1895475 w 2171700"/>
                <a:gd name="connsiteY50" fmla="*/ 4179114 h 7255689"/>
                <a:gd name="connsiteX51" fmla="*/ 1866900 w 2171700"/>
                <a:gd name="connsiteY51" fmla="*/ 3636189 h 7255689"/>
                <a:gd name="connsiteX52" fmla="*/ 2076450 w 2171700"/>
                <a:gd name="connsiteY52" fmla="*/ 2702739 h 7255689"/>
                <a:gd name="connsiteX53" fmla="*/ 2085975 w 2171700"/>
                <a:gd name="connsiteY53" fmla="*/ 2436039 h 7255689"/>
                <a:gd name="connsiteX54" fmla="*/ 1981200 w 2171700"/>
                <a:gd name="connsiteY54" fmla="*/ 1864539 h 7255689"/>
                <a:gd name="connsiteX55" fmla="*/ 1933575 w 2171700"/>
                <a:gd name="connsiteY55" fmla="*/ 1702614 h 7255689"/>
                <a:gd name="connsiteX56" fmla="*/ 1933575 w 2171700"/>
                <a:gd name="connsiteY56" fmla="*/ 1426389 h 7255689"/>
                <a:gd name="connsiteX57" fmla="*/ 1885950 w 2171700"/>
                <a:gd name="connsiteY57" fmla="*/ 1264464 h 7255689"/>
                <a:gd name="connsiteX58" fmla="*/ 1419225 w 2171700"/>
                <a:gd name="connsiteY58" fmla="*/ 1169214 h 7255689"/>
                <a:gd name="connsiteX59" fmla="*/ 1257300 w 2171700"/>
                <a:gd name="connsiteY59" fmla="*/ 1016814 h 7255689"/>
                <a:gd name="connsiteX60" fmla="*/ 1333500 w 2171700"/>
                <a:gd name="connsiteY60" fmla="*/ 864414 h 7255689"/>
                <a:gd name="connsiteX61" fmla="*/ 1447800 w 2171700"/>
                <a:gd name="connsiteY61" fmla="*/ 397689 h 7255689"/>
                <a:gd name="connsiteX62" fmla="*/ 1400175 w 2171700"/>
                <a:gd name="connsiteY62" fmla="*/ 140514 h 7255689"/>
                <a:gd name="connsiteX63" fmla="*/ 1078068 w 2171700"/>
                <a:gd name="connsiteY63" fmla="*/ 193 h 7255689"/>
                <a:gd name="connsiteX0" fmla="*/ 1078068 w 2171700"/>
                <a:gd name="connsiteY0" fmla="*/ 175 h 7255671"/>
                <a:gd name="connsiteX1" fmla="*/ 809625 w 2171700"/>
                <a:gd name="connsiteY1" fmla="*/ 121446 h 7255671"/>
                <a:gd name="connsiteX2" fmla="*/ 685800 w 2171700"/>
                <a:gd name="connsiteY2" fmla="*/ 302421 h 7255671"/>
                <a:gd name="connsiteX3" fmla="*/ 704850 w 2171700"/>
                <a:gd name="connsiteY3" fmla="*/ 626271 h 7255671"/>
                <a:gd name="connsiteX4" fmla="*/ 838200 w 2171700"/>
                <a:gd name="connsiteY4" fmla="*/ 902496 h 7255671"/>
                <a:gd name="connsiteX5" fmla="*/ 742950 w 2171700"/>
                <a:gd name="connsiteY5" fmla="*/ 1016796 h 7255671"/>
                <a:gd name="connsiteX6" fmla="*/ 133350 w 2171700"/>
                <a:gd name="connsiteY6" fmla="*/ 1226346 h 7255671"/>
                <a:gd name="connsiteX7" fmla="*/ 0 w 2171700"/>
                <a:gd name="connsiteY7" fmla="*/ 2216946 h 7255671"/>
                <a:gd name="connsiteX8" fmla="*/ 333375 w 2171700"/>
                <a:gd name="connsiteY8" fmla="*/ 3112296 h 7255671"/>
                <a:gd name="connsiteX9" fmla="*/ 247650 w 2171700"/>
                <a:gd name="connsiteY9" fmla="*/ 3845721 h 7255671"/>
                <a:gd name="connsiteX10" fmla="*/ 371475 w 2171700"/>
                <a:gd name="connsiteY10" fmla="*/ 4064796 h 7255671"/>
                <a:gd name="connsiteX11" fmla="*/ 495300 w 2171700"/>
                <a:gd name="connsiteY11" fmla="*/ 4283871 h 7255671"/>
                <a:gd name="connsiteX12" fmla="*/ 476250 w 2171700"/>
                <a:gd name="connsiteY12" fmla="*/ 4741071 h 7255671"/>
                <a:gd name="connsiteX13" fmla="*/ 476250 w 2171700"/>
                <a:gd name="connsiteY13" fmla="*/ 5103021 h 7255671"/>
                <a:gd name="connsiteX14" fmla="*/ 371475 w 2171700"/>
                <a:gd name="connsiteY14" fmla="*/ 6150771 h 7255671"/>
                <a:gd name="connsiteX15" fmla="*/ 371475 w 2171700"/>
                <a:gd name="connsiteY15" fmla="*/ 6627021 h 7255671"/>
                <a:gd name="connsiteX16" fmla="*/ 400050 w 2171700"/>
                <a:gd name="connsiteY16" fmla="*/ 6827046 h 7255671"/>
                <a:gd name="connsiteX17" fmla="*/ 323850 w 2171700"/>
                <a:gd name="connsiteY17" fmla="*/ 7008021 h 7255671"/>
                <a:gd name="connsiteX18" fmla="*/ 533400 w 2171700"/>
                <a:gd name="connsiteY18" fmla="*/ 7255671 h 7255671"/>
                <a:gd name="connsiteX19" fmla="*/ 952500 w 2171700"/>
                <a:gd name="connsiteY19" fmla="*/ 7246146 h 7255671"/>
                <a:gd name="connsiteX20" fmla="*/ 733425 w 2171700"/>
                <a:gd name="connsiteY20" fmla="*/ 6827046 h 7255671"/>
                <a:gd name="connsiteX21" fmla="*/ 790575 w 2171700"/>
                <a:gd name="connsiteY21" fmla="*/ 6579396 h 7255671"/>
                <a:gd name="connsiteX22" fmla="*/ 762000 w 2171700"/>
                <a:gd name="connsiteY22" fmla="*/ 6255546 h 7255671"/>
                <a:gd name="connsiteX23" fmla="*/ 885825 w 2171700"/>
                <a:gd name="connsiteY23" fmla="*/ 5417346 h 7255671"/>
                <a:gd name="connsiteX24" fmla="*/ 866775 w 2171700"/>
                <a:gd name="connsiteY24" fmla="*/ 5331621 h 7255671"/>
                <a:gd name="connsiteX25" fmla="*/ 971550 w 2171700"/>
                <a:gd name="connsiteY25" fmla="*/ 5217321 h 7255671"/>
                <a:gd name="connsiteX26" fmla="*/ 962025 w 2171700"/>
                <a:gd name="connsiteY26" fmla="*/ 5074446 h 7255671"/>
                <a:gd name="connsiteX27" fmla="*/ 1104900 w 2171700"/>
                <a:gd name="connsiteY27" fmla="*/ 4531521 h 7255671"/>
                <a:gd name="connsiteX28" fmla="*/ 1123950 w 2171700"/>
                <a:gd name="connsiteY28" fmla="*/ 4398171 h 7255671"/>
                <a:gd name="connsiteX29" fmla="*/ 1276350 w 2171700"/>
                <a:gd name="connsiteY29" fmla="*/ 4655346 h 7255671"/>
                <a:gd name="connsiteX30" fmla="*/ 1352550 w 2171700"/>
                <a:gd name="connsiteY30" fmla="*/ 4931571 h 7255671"/>
                <a:gd name="connsiteX31" fmla="*/ 1333500 w 2171700"/>
                <a:gd name="connsiteY31" fmla="*/ 5074446 h 7255671"/>
                <a:gd name="connsiteX32" fmla="*/ 1371600 w 2171700"/>
                <a:gd name="connsiteY32" fmla="*/ 5083971 h 7255671"/>
                <a:gd name="connsiteX33" fmla="*/ 1247775 w 2171700"/>
                <a:gd name="connsiteY33" fmla="*/ 5522121 h 7255671"/>
                <a:gd name="connsiteX34" fmla="*/ 1257300 w 2171700"/>
                <a:gd name="connsiteY34" fmla="*/ 6474621 h 7255671"/>
                <a:gd name="connsiteX35" fmla="*/ 1333500 w 2171700"/>
                <a:gd name="connsiteY35" fmla="*/ 6588921 h 7255671"/>
                <a:gd name="connsiteX36" fmla="*/ 1314450 w 2171700"/>
                <a:gd name="connsiteY36" fmla="*/ 6741321 h 7255671"/>
                <a:gd name="connsiteX37" fmla="*/ 1323975 w 2171700"/>
                <a:gd name="connsiteY37" fmla="*/ 6865146 h 7255671"/>
                <a:gd name="connsiteX38" fmla="*/ 1304925 w 2171700"/>
                <a:gd name="connsiteY38" fmla="*/ 7017546 h 7255671"/>
                <a:gd name="connsiteX39" fmla="*/ 1704975 w 2171700"/>
                <a:gd name="connsiteY39" fmla="*/ 7217571 h 7255671"/>
                <a:gd name="connsiteX40" fmla="*/ 2152650 w 2171700"/>
                <a:gd name="connsiteY40" fmla="*/ 7217571 h 7255671"/>
                <a:gd name="connsiteX41" fmla="*/ 2171700 w 2171700"/>
                <a:gd name="connsiteY41" fmla="*/ 7074696 h 7255671"/>
                <a:gd name="connsiteX42" fmla="*/ 1676400 w 2171700"/>
                <a:gd name="connsiteY42" fmla="*/ 6569871 h 7255671"/>
                <a:gd name="connsiteX43" fmla="*/ 1685925 w 2171700"/>
                <a:gd name="connsiteY43" fmla="*/ 6465096 h 7255671"/>
                <a:gd name="connsiteX44" fmla="*/ 1657350 w 2171700"/>
                <a:gd name="connsiteY44" fmla="*/ 6255546 h 7255671"/>
                <a:gd name="connsiteX45" fmla="*/ 1704975 w 2171700"/>
                <a:gd name="connsiteY45" fmla="*/ 5979321 h 7255671"/>
                <a:gd name="connsiteX46" fmla="*/ 1762125 w 2171700"/>
                <a:gd name="connsiteY46" fmla="*/ 5426871 h 7255671"/>
                <a:gd name="connsiteX47" fmla="*/ 1771650 w 2171700"/>
                <a:gd name="connsiteY47" fmla="*/ 5360196 h 7255671"/>
                <a:gd name="connsiteX48" fmla="*/ 1866900 w 2171700"/>
                <a:gd name="connsiteY48" fmla="*/ 5103021 h 7255671"/>
                <a:gd name="connsiteX49" fmla="*/ 1885950 w 2171700"/>
                <a:gd name="connsiteY49" fmla="*/ 4579146 h 7255671"/>
                <a:gd name="connsiteX50" fmla="*/ 1895475 w 2171700"/>
                <a:gd name="connsiteY50" fmla="*/ 4179096 h 7255671"/>
                <a:gd name="connsiteX51" fmla="*/ 1866900 w 2171700"/>
                <a:gd name="connsiteY51" fmla="*/ 3636171 h 7255671"/>
                <a:gd name="connsiteX52" fmla="*/ 2076450 w 2171700"/>
                <a:gd name="connsiteY52" fmla="*/ 2702721 h 7255671"/>
                <a:gd name="connsiteX53" fmla="*/ 2085975 w 2171700"/>
                <a:gd name="connsiteY53" fmla="*/ 2436021 h 7255671"/>
                <a:gd name="connsiteX54" fmla="*/ 1981200 w 2171700"/>
                <a:gd name="connsiteY54" fmla="*/ 1864521 h 7255671"/>
                <a:gd name="connsiteX55" fmla="*/ 1933575 w 2171700"/>
                <a:gd name="connsiteY55" fmla="*/ 1702596 h 7255671"/>
                <a:gd name="connsiteX56" fmla="*/ 1933575 w 2171700"/>
                <a:gd name="connsiteY56" fmla="*/ 1426371 h 7255671"/>
                <a:gd name="connsiteX57" fmla="*/ 1885950 w 2171700"/>
                <a:gd name="connsiteY57" fmla="*/ 1264446 h 7255671"/>
                <a:gd name="connsiteX58" fmla="*/ 1419225 w 2171700"/>
                <a:gd name="connsiteY58" fmla="*/ 1169196 h 7255671"/>
                <a:gd name="connsiteX59" fmla="*/ 1257300 w 2171700"/>
                <a:gd name="connsiteY59" fmla="*/ 1016796 h 7255671"/>
                <a:gd name="connsiteX60" fmla="*/ 1333500 w 2171700"/>
                <a:gd name="connsiteY60" fmla="*/ 864396 h 7255671"/>
                <a:gd name="connsiteX61" fmla="*/ 1447800 w 2171700"/>
                <a:gd name="connsiteY61" fmla="*/ 397671 h 7255671"/>
                <a:gd name="connsiteX62" fmla="*/ 1339600 w 2171700"/>
                <a:gd name="connsiteY62" fmla="*/ 152034 h 7255671"/>
                <a:gd name="connsiteX63" fmla="*/ 1078068 w 2171700"/>
                <a:gd name="connsiteY63" fmla="*/ 175 h 7255671"/>
                <a:gd name="connsiteX0" fmla="*/ 1078068 w 2171700"/>
                <a:gd name="connsiteY0" fmla="*/ 224 h 7255720"/>
                <a:gd name="connsiteX1" fmla="*/ 809625 w 2171700"/>
                <a:gd name="connsiteY1" fmla="*/ 121495 h 7255720"/>
                <a:gd name="connsiteX2" fmla="*/ 685800 w 2171700"/>
                <a:gd name="connsiteY2" fmla="*/ 302470 h 7255720"/>
                <a:gd name="connsiteX3" fmla="*/ 704850 w 2171700"/>
                <a:gd name="connsiteY3" fmla="*/ 626320 h 7255720"/>
                <a:gd name="connsiteX4" fmla="*/ 838200 w 2171700"/>
                <a:gd name="connsiteY4" fmla="*/ 902545 h 7255720"/>
                <a:gd name="connsiteX5" fmla="*/ 742950 w 2171700"/>
                <a:gd name="connsiteY5" fmla="*/ 1016845 h 7255720"/>
                <a:gd name="connsiteX6" fmla="*/ 133350 w 2171700"/>
                <a:gd name="connsiteY6" fmla="*/ 1226395 h 7255720"/>
                <a:gd name="connsiteX7" fmla="*/ 0 w 2171700"/>
                <a:gd name="connsiteY7" fmla="*/ 2216995 h 7255720"/>
                <a:gd name="connsiteX8" fmla="*/ 333375 w 2171700"/>
                <a:gd name="connsiteY8" fmla="*/ 3112345 h 7255720"/>
                <a:gd name="connsiteX9" fmla="*/ 247650 w 2171700"/>
                <a:gd name="connsiteY9" fmla="*/ 3845770 h 7255720"/>
                <a:gd name="connsiteX10" fmla="*/ 371475 w 2171700"/>
                <a:gd name="connsiteY10" fmla="*/ 4064845 h 7255720"/>
                <a:gd name="connsiteX11" fmla="*/ 495300 w 2171700"/>
                <a:gd name="connsiteY11" fmla="*/ 4283920 h 7255720"/>
                <a:gd name="connsiteX12" fmla="*/ 476250 w 2171700"/>
                <a:gd name="connsiteY12" fmla="*/ 4741120 h 7255720"/>
                <a:gd name="connsiteX13" fmla="*/ 476250 w 2171700"/>
                <a:gd name="connsiteY13" fmla="*/ 5103070 h 7255720"/>
                <a:gd name="connsiteX14" fmla="*/ 371475 w 2171700"/>
                <a:gd name="connsiteY14" fmla="*/ 6150820 h 7255720"/>
                <a:gd name="connsiteX15" fmla="*/ 371475 w 2171700"/>
                <a:gd name="connsiteY15" fmla="*/ 6627070 h 7255720"/>
                <a:gd name="connsiteX16" fmla="*/ 400050 w 2171700"/>
                <a:gd name="connsiteY16" fmla="*/ 6827095 h 7255720"/>
                <a:gd name="connsiteX17" fmla="*/ 323850 w 2171700"/>
                <a:gd name="connsiteY17" fmla="*/ 7008070 h 7255720"/>
                <a:gd name="connsiteX18" fmla="*/ 533400 w 2171700"/>
                <a:gd name="connsiteY18" fmla="*/ 7255720 h 7255720"/>
                <a:gd name="connsiteX19" fmla="*/ 952500 w 2171700"/>
                <a:gd name="connsiteY19" fmla="*/ 7246195 h 7255720"/>
                <a:gd name="connsiteX20" fmla="*/ 733425 w 2171700"/>
                <a:gd name="connsiteY20" fmla="*/ 6827095 h 7255720"/>
                <a:gd name="connsiteX21" fmla="*/ 790575 w 2171700"/>
                <a:gd name="connsiteY21" fmla="*/ 6579445 h 7255720"/>
                <a:gd name="connsiteX22" fmla="*/ 762000 w 2171700"/>
                <a:gd name="connsiteY22" fmla="*/ 6255595 h 7255720"/>
                <a:gd name="connsiteX23" fmla="*/ 885825 w 2171700"/>
                <a:gd name="connsiteY23" fmla="*/ 5417395 h 7255720"/>
                <a:gd name="connsiteX24" fmla="*/ 866775 w 2171700"/>
                <a:gd name="connsiteY24" fmla="*/ 5331670 h 7255720"/>
                <a:gd name="connsiteX25" fmla="*/ 971550 w 2171700"/>
                <a:gd name="connsiteY25" fmla="*/ 5217370 h 7255720"/>
                <a:gd name="connsiteX26" fmla="*/ 962025 w 2171700"/>
                <a:gd name="connsiteY26" fmla="*/ 5074495 h 7255720"/>
                <a:gd name="connsiteX27" fmla="*/ 1104900 w 2171700"/>
                <a:gd name="connsiteY27" fmla="*/ 4531570 h 7255720"/>
                <a:gd name="connsiteX28" fmla="*/ 1123950 w 2171700"/>
                <a:gd name="connsiteY28" fmla="*/ 4398220 h 7255720"/>
                <a:gd name="connsiteX29" fmla="*/ 1276350 w 2171700"/>
                <a:gd name="connsiteY29" fmla="*/ 4655395 h 7255720"/>
                <a:gd name="connsiteX30" fmla="*/ 1352550 w 2171700"/>
                <a:gd name="connsiteY30" fmla="*/ 4931620 h 7255720"/>
                <a:gd name="connsiteX31" fmla="*/ 1333500 w 2171700"/>
                <a:gd name="connsiteY31" fmla="*/ 5074495 h 7255720"/>
                <a:gd name="connsiteX32" fmla="*/ 1371600 w 2171700"/>
                <a:gd name="connsiteY32" fmla="*/ 5084020 h 7255720"/>
                <a:gd name="connsiteX33" fmla="*/ 1247775 w 2171700"/>
                <a:gd name="connsiteY33" fmla="*/ 5522170 h 7255720"/>
                <a:gd name="connsiteX34" fmla="*/ 1257300 w 2171700"/>
                <a:gd name="connsiteY34" fmla="*/ 6474670 h 7255720"/>
                <a:gd name="connsiteX35" fmla="*/ 1333500 w 2171700"/>
                <a:gd name="connsiteY35" fmla="*/ 6588970 h 7255720"/>
                <a:gd name="connsiteX36" fmla="*/ 1314450 w 2171700"/>
                <a:gd name="connsiteY36" fmla="*/ 6741370 h 7255720"/>
                <a:gd name="connsiteX37" fmla="*/ 1323975 w 2171700"/>
                <a:gd name="connsiteY37" fmla="*/ 6865195 h 7255720"/>
                <a:gd name="connsiteX38" fmla="*/ 1304925 w 2171700"/>
                <a:gd name="connsiteY38" fmla="*/ 7017595 h 7255720"/>
                <a:gd name="connsiteX39" fmla="*/ 1704975 w 2171700"/>
                <a:gd name="connsiteY39" fmla="*/ 7217620 h 7255720"/>
                <a:gd name="connsiteX40" fmla="*/ 2152650 w 2171700"/>
                <a:gd name="connsiteY40" fmla="*/ 7217620 h 7255720"/>
                <a:gd name="connsiteX41" fmla="*/ 2171700 w 2171700"/>
                <a:gd name="connsiteY41" fmla="*/ 7074745 h 7255720"/>
                <a:gd name="connsiteX42" fmla="*/ 1676400 w 2171700"/>
                <a:gd name="connsiteY42" fmla="*/ 6569920 h 7255720"/>
                <a:gd name="connsiteX43" fmla="*/ 1685925 w 2171700"/>
                <a:gd name="connsiteY43" fmla="*/ 6465145 h 7255720"/>
                <a:gd name="connsiteX44" fmla="*/ 1657350 w 2171700"/>
                <a:gd name="connsiteY44" fmla="*/ 6255595 h 7255720"/>
                <a:gd name="connsiteX45" fmla="*/ 1704975 w 2171700"/>
                <a:gd name="connsiteY45" fmla="*/ 5979370 h 7255720"/>
                <a:gd name="connsiteX46" fmla="*/ 1762125 w 2171700"/>
                <a:gd name="connsiteY46" fmla="*/ 5426920 h 7255720"/>
                <a:gd name="connsiteX47" fmla="*/ 1771650 w 2171700"/>
                <a:gd name="connsiteY47" fmla="*/ 5360245 h 7255720"/>
                <a:gd name="connsiteX48" fmla="*/ 1866900 w 2171700"/>
                <a:gd name="connsiteY48" fmla="*/ 5103070 h 7255720"/>
                <a:gd name="connsiteX49" fmla="*/ 1885950 w 2171700"/>
                <a:gd name="connsiteY49" fmla="*/ 4579195 h 7255720"/>
                <a:gd name="connsiteX50" fmla="*/ 1895475 w 2171700"/>
                <a:gd name="connsiteY50" fmla="*/ 4179145 h 7255720"/>
                <a:gd name="connsiteX51" fmla="*/ 1866900 w 2171700"/>
                <a:gd name="connsiteY51" fmla="*/ 3636220 h 7255720"/>
                <a:gd name="connsiteX52" fmla="*/ 2076450 w 2171700"/>
                <a:gd name="connsiteY52" fmla="*/ 2702770 h 7255720"/>
                <a:gd name="connsiteX53" fmla="*/ 2085975 w 2171700"/>
                <a:gd name="connsiteY53" fmla="*/ 2436070 h 7255720"/>
                <a:gd name="connsiteX54" fmla="*/ 1981200 w 2171700"/>
                <a:gd name="connsiteY54" fmla="*/ 1864570 h 7255720"/>
                <a:gd name="connsiteX55" fmla="*/ 1933575 w 2171700"/>
                <a:gd name="connsiteY55" fmla="*/ 1702645 h 7255720"/>
                <a:gd name="connsiteX56" fmla="*/ 1933575 w 2171700"/>
                <a:gd name="connsiteY56" fmla="*/ 1426420 h 7255720"/>
                <a:gd name="connsiteX57" fmla="*/ 1885950 w 2171700"/>
                <a:gd name="connsiteY57" fmla="*/ 1264495 h 7255720"/>
                <a:gd name="connsiteX58" fmla="*/ 1419225 w 2171700"/>
                <a:gd name="connsiteY58" fmla="*/ 1169245 h 7255720"/>
                <a:gd name="connsiteX59" fmla="*/ 1257300 w 2171700"/>
                <a:gd name="connsiteY59" fmla="*/ 1016845 h 7255720"/>
                <a:gd name="connsiteX60" fmla="*/ 1333500 w 2171700"/>
                <a:gd name="connsiteY60" fmla="*/ 864445 h 7255720"/>
                <a:gd name="connsiteX61" fmla="*/ 1447800 w 2171700"/>
                <a:gd name="connsiteY61" fmla="*/ 397720 h 7255720"/>
                <a:gd name="connsiteX62" fmla="*/ 1339600 w 2171700"/>
                <a:gd name="connsiteY62" fmla="*/ 152083 h 7255720"/>
                <a:gd name="connsiteX63" fmla="*/ 1078068 w 2171700"/>
                <a:gd name="connsiteY63" fmla="*/ 224 h 7255720"/>
                <a:gd name="connsiteX0" fmla="*/ 1063645 w 2171700"/>
                <a:gd name="connsiteY0" fmla="*/ 241 h 7249968"/>
                <a:gd name="connsiteX1" fmla="*/ 809625 w 2171700"/>
                <a:gd name="connsiteY1" fmla="*/ 115743 h 7249968"/>
                <a:gd name="connsiteX2" fmla="*/ 685800 w 2171700"/>
                <a:gd name="connsiteY2" fmla="*/ 296718 h 7249968"/>
                <a:gd name="connsiteX3" fmla="*/ 704850 w 2171700"/>
                <a:gd name="connsiteY3" fmla="*/ 620568 h 7249968"/>
                <a:gd name="connsiteX4" fmla="*/ 838200 w 2171700"/>
                <a:gd name="connsiteY4" fmla="*/ 896793 h 7249968"/>
                <a:gd name="connsiteX5" fmla="*/ 742950 w 2171700"/>
                <a:gd name="connsiteY5" fmla="*/ 1011093 h 7249968"/>
                <a:gd name="connsiteX6" fmla="*/ 133350 w 2171700"/>
                <a:gd name="connsiteY6" fmla="*/ 1220643 h 7249968"/>
                <a:gd name="connsiteX7" fmla="*/ 0 w 2171700"/>
                <a:gd name="connsiteY7" fmla="*/ 2211243 h 7249968"/>
                <a:gd name="connsiteX8" fmla="*/ 333375 w 2171700"/>
                <a:gd name="connsiteY8" fmla="*/ 3106593 h 7249968"/>
                <a:gd name="connsiteX9" fmla="*/ 247650 w 2171700"/>
                <a:gd name="connsiteY9" fmla="*/ 3840018 h 7249968"/>
                <a:gd name="connsiteX10" fmla="*/ 371475 w 2171700"/>
                <a:gd name="connsiteY10" fmla="*/ 4059093 h 7249968"/>
                <a:gd name="connsiteX11" fmla="*/ 495300 w 2171700"/>
                <a:gd name="connsiteY11" fmla="*/ 4278168 h 7249968"/>
                <a:gd name="connsiteX12" fmla="*/ 476250 w 2171700"/>
                <a:gd name="connsiteY12" fmla="*/ 4735368 h 7249968"/>
                <a:gd name="connsiteX13" fmla="*/ 476250 w 2171700"/>
                <a:gd name="connsiteY13" fmla="*/ 5097318 h 7249968"/>
                <a:gd name="connsiteX14" fmla="*/ 371475 w 2171700"/>
                <a:gd name="connsiteY14" fmla="*/ 6145068 h 7249968"/>
                <a:gd name="connsiteX15" fmla="*/ 371475 w 2171700"/>
                <a:gd name="connsiteY15" fmla="*/ 6621318 h 7249968"/>
                <a:gd name="connsiteX16" fmla="*/ 400050 w 2171700"/>
                <a:gd name="connsiteY16" fmla="*/ 6821343 h 7249968"/>
                <a:gd name="connsiteX17" fmla="*/ 323850 w 2171700"/>
                <a:gd name="connsiteY17" fmla="*/ 7002318 h 7249968"/>
                <a:gd name="connsiteX18" fmla="*/ 533400 w 2171700"/>
                <a:gd name="connsiteY18" fmla="*/ 7249968 h 7249968"/>
                <a:gd name="connsiteX19" fmla="*/ 952500 w 2171700"/>
                <a:gd name="connsiteY19" fmla="*/ 7240443 h 7249968"/>
                <a:gd name="connsiteX20" fmla="*/ 733425 w 2171700"/>
                <a:gd name="connsiteY20" fmla="*/ 6821343 h 7249968"/>
                <a:gd name="connsiteX21" fmla="*/ 790575 w 2171700"/>
                <a:gd name="connsiteY21" fmla="*/ 6573693 h 7249968"/>
                <a:gd name="connsiteX22" fmla="*/ 762000 w 2171700"/>
                <a:gd name="connsiteY22" fmla="*/ 6249843 h 7249968"/>
                <a:gd name="connsiteX23" fmla="*/ 885825 w 2171700"/>
                <a:gd name="connsiteY23" fmla="*/ 5411643 h 7249968"/>
                <a:gd name="connsiteX24" fmla="*/ 866775 w 2171700"/>
                <a:gd name="connsiteY24" fmla="*/ 5325918 h 7249968"/>
                <a:gd name="connsiteX25" fmla="*/ 971550 w 2171700"/>
                <a:gd name="connsiteY25" fmla="*/ 5211618 h 7249968"/>
                <a:gd name="connsiteX26" fmla="*/ 962025 w 2171700"/>
                <a:gd name="connsiteY26" fmla="*/ 5068743 h 7249968"/>
                <a:gd name="connsiteX27" fmla="*/ 1104900 w 2171700"/>
                <a:gd name="connsiteY27" fmla="*/ 4525818 h 7249968"/>
                <a:gd name="connsiteX28" fmla="*/ 1123950 w 2171700"/>
                <a:gd name="connsiteY28" fmla="*/ 4392468 h 7249968"/>
                <a:gd name="connsiteX29" fmla="*/ 1276350 w 2171700"/>
                <a:gd name="connsiteY29" fmla="*/ 4649643 h 7249968"/>
                <a:gd name="connsiteX30" fmla="*/ 1352550 w 2171700"/>
                <a:gd name="connsiteY30" fmla="*/ 4925868 h 7249968"/>
                <a:gd name="connsiteX31" fmla="*/ 1333500 w 2171700"/>
                <a:gd name="connsiteY31" fmla="*/ 5068743 h 7249968"/>
                <a:gd name="connsiteX32" fmla="*/ 1371600 w 2171700"/>
                <a:gd name="connsiteY32" fmla="*/ 5078268 h 7249968"/>
                <a:gd name="connsiteX33" fmla="*/ 1247775 w 2171700"/>
                <a:gd name="connsiteY33" fmla="*/ 5516418 h 7249968"/>
                <a:gd name="connsiteX34" fmla="*/ 1257300 w 2171700"/>
                <a:gd name="connsiteY34" fmla="*/ 6468918 h 7249968"/>
                <a:gd name="connsiteX35" fmla="*/ 1333500 w 2171700"/>
                <a:gd name="connsiteY35" fmla="*/ 6583218 h 7249968"/>
                <a:gd name="connsiteX36" fmla="*/ 1314450 w 2171700"/>
                <a:gd name="connsiteY36" fmla="*/ 6735618 h 7249968"/>
                <a:gd name="connsiteX37" fmla="*/ 1323975 w 2171700"/>
                <a:gd name="connsiteY37" fmla="*/ 6859443 h 7249968"/>
                <a:gd name="connsiteX38" fmla="*/ 1304925 w 2171700"/>
                <a:gd name="connsiteY38" fmla="*/ 7011843 h 7249968"/>
                <a:gd name="connsiteX39" fmla="*/ 1704975 w 2171700"/>
                <a:gd name="connsiteY39" fmla="*/ 7211868 h 7249968"/>
                <a:gd name="connsiteX40" fmla="*/ 2152650 w 2171700"/>
                <a:gd name="connsiteY40" fmla="*/ 7211868 h 7249968"/>
                <a:gd name="connsiteX41" fmla="*/ 2171700 w 2171700"/>
                <a:gd name="connsiteY41" fmla="*/ 7068993 h 7249968"/>
                <a:gd name="connsiteX42" fmla="*/ 1676400 w 2171700"/>
                <a:gd name="connsiteY42" fmla="*/ 6564168 h 7249968"/>
                <a:gd name="connsiteX43" fmla="*/ 1685925 w 2171700"/>
                <a:gd name="connsiteY43" fmla="*/ 6459393 h 7249968"/>
                <a:gd name="connsiteX44" fmla="*/ 1657350 w 2171700"/>
                <a:gd name="connsiteY44" fmla="*/ 6249843 h 7249968"/>
                <a:gd name="connsiteX45" fmla="*/ 1704975 w 2171700"/>
                <a:gd name="connsiteY45" fmla="*/ 5973618 h 7249968"/>
                <a:gd name="connsiteX46" fmla="*/ 1762125 w 2171700"/>
                <a:gd name="connsiteY46" fmla="*/ 5421168 h 7249968"/>
                <a:gd name="connsiteX47" fmla="*/ 1771650 w 2171700"/>
                <a:gd name="connsiteY47" fmla="*/ 5354493 h 7249968"/>
                <a:gd name="connsiteX48" fmla="*/ 1866900 w 2171700"/>
                <a:gd name="connsiteY48" fmla="*/ 5097318 h 7249968"/>
                <a:gd name="connsiteX49" fmla="*/ 1885950 w 2171700"/>
                <a:gd name="connsiteY49" fmla="*/ 4573443 h 7249968"/>
                <a:gd name="connsiteX50" fmla="*/ 1895475 w 2171700"/>
                <a:gd name="connsiteY50" fmla="*/ 4173393 h 7249968"/>
                <a:gd name="connsiteX51" fmla="*/ 1866900 w 2171700"/>
                <a:gd name="connsiteY51" fmla="*/ 3630468 h 7249968"/>
                <a:gd name="connsiteX52" fmla="*/ 2076450 w 2171700"/>
                <a:gd name="connsiteY52" fmla="*/ 2697018 h 7249968"/>
                <a:gd name="connsiteX53" fmla="*/ 2085975 w 2171700"/>
                <a:gd name="connsiteY53" fmla="*/ 2430318 h 7249968"/>
                <a:gd name="connsiteX54" fmla="*/ 1981200 w 2171700"/>
                <a:gd name="connsiteY54" fmla="*/ 1858818 h 7249968"/>
                <a:gd name="connsiteX55" fmla="*/ 1933575 w 2171700"/>
                <a:gd name="connsiteY55" fmla="*/ 1696893 h 7249968"/>
                <a:gd name="connsiteX56" fmla="*/ 1933575 w 2171700"/>
                <a:gd name="connsiteY56" fmla="*/ 1420668 h 7249968"/>
                <a:gd name="connsiteX57" fmla="*/ 1885950 w 2171700"/>
                <a:gd name="connsiteY57" fmla="*/ 1258743 h 7249968"/>
                <a:gd name="connsiteX58" fmla="*/ 1419225 w 2171700"/>
                <a:gd name="connsiteY58" fmla="*/ 1163493 h 7249968"/>
                <a:gd name="connsiteX59" fmla="*/ 1257300 w 2171700"/>
                <a:gd name="connsiteY59" fmla="*/ 1011093 h 7249968"/>
                <a:gd name="connsiteX60" fmla="*/ 1333500 w 2171700"/>
                <a:gd name="connsiteY60" fmla="*/ 858693 h 7249968"/>
                <a:gd name="connsiteX61" fmla="*/ 1447800 w 2171700"/>
                <a:gd name="connsiteY61" fmla="*/ 391968 h 7249968"/>
                <a:gd name="connsiteX62" fmla="*/ 1339600 w 2171700"/>
                <a:gd name="connsiteY62" fmla="*/ 146331 h 7249968"/>
                <a:gd name="connsiteX63" fmla="*/ 1063645 w 2171700"/>
                <a:gd name="connsiteY63" fmla="*/ 241 h 7249968"/>
                <a:gd name="connsiteX0" fmla="*/ 1063645 w 2171700"/>
                <a:gd name="connsiteY0" fmla="*/ 550 h 7250277"/>
                <a:gd name="connsiteX1" fmla="*/ 809625 w 2171700"/>
                <a:gd name="connsiteY1" fmla="*/ 116052 h 7250277"/>
                <a:gd name="connsiteX2" fmla="*/ 685800 w 2171700"/>
                <a:gd name="connsiteY2" fmla="*/ 297027 h 7250277"/>
                <a:gd name="connsiteX3" fmla="*/ 704850 w 2171700"/>
                <a:gd name="connsiteY3" fmla="*/ 620877 h 7250277"/>
                <a:gd name="connsiteX4" fmla="*/ 838200 w 2171700"/>
                <a:gd name="connsiteY4" fmla="*/ 897102 h 7250277"/>
                <a:gd name="connsiteX5" fmla="*/ 742950 w 2171700"/>
                <a:gd name="connsiteY5" fmla="*/ 1011402 h 7250277"/>
                <a:gd name="connsiteX6" fmla="*/ 133350 w 2171700"/>
                <a:gd name="connsiteY6" fmla="*/ 1220952 h 7250277"/>
                <a:gd name="connsiteX7" fmla="*/ 0 w 2171700"/>
                <a:gd name="connsiteY7" fmla="*/ 2211552 h 7250277"/>
                <a:gd name="connsiteX8" fmla="*/ 333375 w 2171700"/>
                <a:gd name="connsiteY8" fmla="*/ 3106902 h 7250277"/>
                <a:gd name="connsiteX9" fmla="*/ 247650 w 2171700"/>
                <a:gd name="connsiteY9" fmla="*/ 3840327 h 7250277"/>
                <a:gd name="connsiteX10" fmla="*/ 371475 w 2171700"/>
                <a:gd name="connsiteY10" fmla="*/ 4059402 h 7250277"/>
                <a:gd name="connsiteX11" fmla="*/ 495300 w 2171700"/>
                <a:gd name="connsiteY11" fmla="*/ 4278477 h 7250277"/>
                <a:gd name="connsiteX12" fmla="*/ 476250 w 2171700"/>
                <a:gd name="connsiteY12" fmla="*/ 4735677 h 7250277"/>
                <a:gd name="connsiteX13" fmla="*/ 476250 w 2171700"/>
                <a:gd name="connsiteY13" fmla="*/ 5097627 h 7250277"/>
                <a:gd name="connsiteX14" fmla="*/ 371475 w 2171700"/>
                <a:gd name="connsiteY14" fmla="*/ 6145377 h 7250277"/>
                <a:gd name="connsiteX15" fmla="*/ 371475 w 2171700"/>
                <a:gd name="connsiteY15" fmla="*/ 6621627 h 7250277"/>
                <a:gd name="connsiteX16" fmla="*/ 400050 w 2171700"/>
                <a:gd name="connsiteY16" fmla="*/ 6821652 h 7250277"/>
                <a:gd name="connsiteX17" fmla="*/ 323850 w 2171700"/>
                <a:gd name="connsiteY17" fmla="*/ 7002627 h 7250277"/>
                <a:gd name="connsiteX18" fmla="*/ 533400 w 2171700"/>
                <a:gd name="connsiteY18" fmla="*/ 7250277 h 7250277"/>
                <a:gd name="connsiteX19" fmla="*/ 952500 w 2171700"/>
                <a:gd name="connsiteY19" fmla="*/ 7240752 h 7250277"/>
                <a:gd name="connsiteX20" fmla="*/ 733425 w 2171700"/>
                <a:gd name="connsiteY20" fmla="*/ 6821652 h 7250277"/>
                <a:gd name="connsiteX21" fmla="*/ 790575 w 2171700"/>
                <a:gd name="connsiteY21" fmla="*/ 6574002 h 7250277"/>
                <a:gd name="connsiteX22" fmla="*/ 762000 w 2171700"/>
                <a:gd name="connsiteY22" fmla="*/ 6250152 h 7250277"/>
                <a:gd name="connsiteX23" fmla="*/ 885825 w 2171700"/>
                <a:gd name="connsiteY23" fmla="*/ 5411952 h 7250277"/>
                <a:gd name="connsiteX24" fmla="*/ 866775 w 2171700"/>
                <a:gd name="connsiteY24" fmla="*/ 5326227 h 7250277"/>
                <a:gd name="connsiteX25" fmla="*/ 971550 w 2171700"/>
                <a:gd name="connsiteY25" fmla="*/ 5211927 h 7250277"/>
                <a:gd name="connsiteX26" fmla="*/ 962025 w 2171700"/>
                <a:gd name="connsiteY26" fmla="*/ 5069052 h 7250277"/>
                <a:gd name="connsiteX27" fmla="*/ 1104900 w 2171700"/>
                <a:gd name="connsiteY27" fmla="*/ 4526127 h 7250277"/>
                <a:gd name="connsiteX28" fmla="*/ 1123950 w 2171700"/>
                <a:gd name="connsiteY28" fmla="*/ 4392777 h 7250277"/>
                <a:gd name="connsiteX29" fmla="*/ 1276350 w 2171700"/>
                <a:gd name="connsiteY29" fmla="*/ 4649952 h 7250277"/>
                <a:gd name="connsiteX30" fmla="*/ 1352550 w 2171700"/>
                <a:gd name="connsiteY30" fmla="*/ 4926177 h 7250277"/>
                <a:gd name="connsiteX31" fmla="*/ 1333500 w 2171700"/>
                <a:gd name="connsiteY31" fmla="*/ 5069052 h 7250277"/>
                <a:gd name="connsiteX32" fmla="*/ 1371600 w 2171700"/>
                <a:gd name="connsiteY32" fmla="*/ 5078577 h 7250277"/>
                <a:gd name="connsiteX33" fmla="*/ 1247775 w 2171700"/>
                <a:gd name="connsiteY33" fmla="*/ 5516727 h 7250277"/>
                <a:gd name="connsiteX34" fmla="*/ 1257300 w 2171700"/>
                <a:gd name="connsiteY34" fmla="*/ 6469227 h 7250277"/>
                <a:gd name="connsiteX35" fmla="*/ 1333500 w 2171700"/>
                <a:gd name="connsiteY35" fmla="*/ 6583527 h 7250277"/>
                <a:gd name="connsiteX36" fmla="*/ 1314450 w 2171700"/>
                <a:gd name="connsiteY36" fmla="*/ 6735927 h 7250277"/>
                <a:gd name="connsiteX37" fmla="*/ 1323975 w 2171700"/>
                <a:gd name="connsiteY37" fmla="*/ 6859752 h 7250277"/>
                <a:gd name="connsiteX38" fmla="*/ 1304925 w 2171700"/>
                <a:gd name="connsiteY38" fmla="*/ 7012152 h 7250277"/>
                <a:gd name="connsiteX39" fmla="*/ 1704975 w 2171700"/>
                <a:gd name="connsiteY39" fmla="*/ 7212177 h 7250277"/>
                <a:gd name="connsiteX40" fmla="*/ 2152650 w 2171700"/>
                <a:gd name="connsiteY40" fmla="*/ 7212177 h 7250277"/>
                <a:gd name="connsiteX41" fmla="*/ 2171700 w 2171700"/>
                <a:gd name="connsiteY41" fmla="*/ 7069302 h 7250277"/>
                <a:gd name="connsiteX42" fmla="*/ 1676400 w 2171700"/>
                <a:gd name="connsiteY42" fmla="*/ 6564477 h 7250277"/>
                <a:gd name="connsiteX43" fmla="*/ 1685925 w 2171700"/>
                <a:gd name="connsiteY43" fmla="*/ 6459702 h 7250277"/>
                <a:gd name="connsiteX44" fmla="*/ 1657350 w 2171700"/>
                <a:gd name="connsiteY44" fmla="*/ 6250152 h 7250277"/>
                <a:gd name="connsiteX45" fmla="*/ 1704975 w 2171700"/>
                <a:gd name="connsiteY45" fmla="*/ 5973927 h 7250277"/>
                <a:gd name="connsiteX46" fmla="*/ 1762125 w 2171700"/>
                <a:gd name="connsiteY46" fmla="*/ 5421477 h 7250277"/>
                <a:gd name="connsiteX47" fmla="*/ 1771650 w 2171700"/>
                <a:gd name="connsiteY47" fmla="*/ 5354802 h 7250277"/>
                <a:gd name="connsiteX48" fmla="*/ 1866900 w 2171700"/>
                <a:gd name="connsiteY48" fmla="*/ 5097627 h 7250277"/>
                <a:gd name="connsiteX49" fmla="*/ 1885950 w 2171700"/>
                <a:gd name="connsiteY49" fmla="*/ 4573752 h 7250277"/>
                <a:gd name="connsiteX50" fmla="*/ 1895475 w 2171700"/>
                <a:gd name="connsiteY50" fmla="*/ 4173702 h 7250277"/>
                <a:gd name="connsiteX51" fmla="*/ 1866900 w 2171700"/>
                <a:gd name="connsiteY51" fmla="*/ 3630777 h 7250277"/>
                <a:gd name="connsiteX52" fmla="*/ 2076450 w 2171700"/>
                <a:gd name="connsiteY52" fmla="*/ 2697327 h 7250277"/>
                <a:gd name="connsiteX53" fmla="*/ 2085975 w 2171700"/>
                <a:gd name="connsiteY53" fmla="*/ 2430627 h 7250277"/>
                <a:gd name="connsiteX54" fmla="*/ 1981200 w 2171700"/>
                <a:gd name="connsiteY54" fmla="*/ 1859127 h 7250277"/>
                <a:gd name="connsiteX55" fmla="*/ 1933575 w 2171700"/>
                <a:gd name="connsiteY55" fmla="*/ 1697202 h 7250277"/>
                <a:gd name="connsiteX56" fmla="*/ 1933575 w 2171700"/>
                <a:gd name="connsiteY56" fmla="*/ 1420977 h 7250277"/>
                <a:gd name="connsiteX57" fmla="*/ 1885950 w 2171700"/>
                <a:gd name="connsiteY57" fmla="*/ 1259052 h 7250277"/>
                <a:gd name="connsiteX58" fmla="*/ 1419225 w 2171700"/>
                <a:gd name="connsiteY58" fmla="*/ 1163802 h 7250277"/>
                <a:gd name="connsiteX59" fmla="*/ 1257300 w 2171700"/>
                <a:gd name="connsiteY59" fmla="*/ 1011402 h 7250277"/>
                <a:gd name="connsiteX60" fmla="*/ 1333500 w 2171700"/>
                <a:gd name="connsiteY60" fmla="*/ 859002 h 7250277"/>
                <a:gd name="connsiteX61" fmla="*/ 1447800 w 2171700"/>
                <a:gd name="connsiteY61" fmla="*/ 392277 h 7250277"/>
                <a:gd name="connsiteX62" fmla="*/ 1339600 w 2171700"/>
                <a:gd name="connsiteY62" fmla="*/ 146640 h 7250277"/>
                <a:gd name="connsiteX63" fmla="*/ 1063645 w 2171700"/>
                <a:gd name="connsiteY63" fmla="*/ 550 h 7250277"/>
                <a:gd name="connsiteX0" fmla="*/ 1063645 w 2171700"/>
                <a:gd name="connsiteY0" fmla="*/ 550 h 7250277"/>
                <a:gd name="connsiteX1" fmla="*/ 809625 w 2171700"/>
                <a:gd name="connsiteY1" fmla="*/ 116052 h 7250277"/>
                <a:gd name="connsiteX2" fmla="*/ 685800 w 2171700"/>
                <a:gd name="connsiteY2" fmla="*/ 297027 h 7250277"/>
                <a:gd name="connsiteX3" fmla="*/ 704850 w 2171700"/>
                <a:gd name="connsiteY3" fmla="*/ 620877 h 7250277"/>
                <a:gd name="connsiteX4" fmla="*/ 838200 w 2171700"/>
                <a:gd name="connsiteY4" fmla="*/ 897102 h 7250277"/>
                <a:gd name="connsiteX5" fmla="*/ 742950 w 2171700"/>
                <a:gd name="connsiteY5" fmla="*/ 1011402 h 7250277"/>
                <a:gd name="connsiteX6" fmla="*/ 133350 w 2171700"/>
                <a:gd name="connsiteY6" fmla="*/ 1220952 h 7250277"/>
                <a:gd name="connsiteX7" fmla="*/ 0 w 2171700"/>
                <a:gd name="connsiteY7" fmla="*/ 2211552 h 7250277"/>
                <a:gd name="connsiteX8" fmla="*/ 333375 w 2171700"/>
                <a:gd name="connsiteY8" fmla="*/ 3106902 h 7250277"/>
                <a:gd name="connsiteX9" fmla="*/ 247650 w 2171700"/>
                <a:gd name="connsiteY9" fmla="*/ 3840327 h 7250277"/>
                <a:gd name="connsiteX10" fmla="*/ 371475 w 2171700"/>
                <a:gd name="connsiteY10" fmla="*/ 4059402 h 7250277"/>
                <a:gd name="connsiteX11" fmla="*/ 495300 w 2171700"/>
                <a:gd name="connsiteY11" fmla="*/ 4278477 h 7250277"/>
                <a:gd name="connsiteX12" fmla="*/ 476250 w 2171700"/>
                <a:gd name="connsiteY12" fmla="*/ 4735677 h 7250277"/>
                <a:gd name="connsiteX13" fmla="*/ 476250 w 2171700"/>
                <a:gd name="connsiteY13" fmla="*/ 5097627 h 7250277"/>
                <a:gd name="connsiteX14" fmla="*/ 371475 w 2171700"/>
                <a:gd name="connsiteY14" fmla="*/ 6145377 h 7250277"/>
                <a:gd name="connsiteX15" fmla="*/ 371475 w 2171700"/>
                <a:gd name="connsiteY15" fmla="*/ 6621627 h 7250277"/>
                <a:gd name="connsiteX16" fmla="*/ 400050 w 2171700"/>
                <a:gd name="connsiteY16" fmla="*/ 6821652 h 7250277"/>
                <a:gd name="connsiteX17" fmla="*/ 323850 w 2171700"/>
                <a:gd name="connsiteY17" fmla="*/ 7002627 h 7250277"/>
                <a:gd name="connsiteX18" fmla="*/ 533400 w 2171700"/>
                <a:gd name="connsiteY18" fmla="*/ 7250277 h 7250277"/>
                <a:gd name="connsiteX19" fmla="*/ 952500 w 2171700"/>
                <a:gd name="connsiteY19" fmla="*/ 7240752 h 7250277"/>
                <a:gd name="connsiteX20" fmla="*/ 733425 w 2171700"/>
                <a:gd name="connsiteY20" fmla="*/ 6821652 h 7250277"/>
                <a:gd name="connsiteX21" fmla="*/ 790575 w 2171700"/>
                <a:gd name="connsiteY21" fmla="*/ 6574002 h 7250277"/>
                <a:gd name="connsiteX22" fmla="*/ 762000 w 2171700"/>
                <a:gd name="connsiteY22" fmla="*/ 6250152 h 7250277"/>
                <a:gd name="connsiteX23" fmla="*/ 885825 w 2171700"/>
                <a:gd name="connsiteY23" fmla="*/ 5411952 h 7250277"/>
                <a:gd name="connsiteX24" fmla="*/ 866775 w 2171700"/>
                <a:gd name="connsiteY24" fmla="*/ 5326227 h 7250277"/>
                <a:gd name="connsiteX25" fmla="*/ 971550 w 2171700"/>
                <a:gd name="connsiteY25" fmla="*/ 5211927 h 7250277"/>
                <a:gd name="connsiteX26" fmla="*/ 962025 w 2171700"/>
                <a:gd name="connsiteY26" fmla="*/ 5069052 h 7250277"/>
                <a:gd name="connsiteX27" fmla="*/ 1104900 w 2171700"/>
                <a:gd name="connsiteY27" fmla="*/ 4526127 h 7250277"/>
                <a:gd name="connsiteX28" fmla="*/ 1123950 w 2171700"/>
                <a:gd name="connsiteY28" fmla="*/ 4392777 h 7250277"/>
                <a:gd name="connsiteX29" fmla="*/ 1276350 w 2171700"/>
                <a:gd name="connsiteY29" fmla="*/ 4649952 h 7250277"/>
                <a:gd name="connsiteX30" fmla="*/ 1352550 w 2171700"/>
                <a:gd name="connsiteY30" fmla="*/ 4926177 h 7250277"/>
                <a:gd name="connsiteX31" fmla="*/ 1333500 w 2171700"/>
                <a:gd name="connsiteY31" fmla="*/ 5069052 h 7250277"/>
                <a:gd name="connsiteX32" fmla="*/ 1371600 w 2171700"/>
                <a:gd name="connsiteY32" fmla="*/ 5078577 h 7250277"/>
                <a:gd name="connsiteX33" fmla="*/ 1247775 w 2171700"/>
                <a:gd name="connsiteY33" fmla="*/ 5516727 h 7250277"/>
                <a:gd name="connsiteX34" fmla="*/ 1257300 w 2171700"/>
                <a:gd name="connsiteY34" fmla="*/ 6469227 h 7250277"/>
                <a:gd name="connsiteX35" fmla="*/ 1333500 w 2171700"/>
                <a:gd name="connsiteY35" fmla="*/ 6583527 h 7250277"/>
                <a:gd name="connsiteX36" fmla="*/ 1314450 w 2171700"/>
                <a:gd name="connsiteY36" fmla="*/ 6735927 h 7250277"/>
                <a:gd name="connsiteX37" fmla="*/ 1323975 w 2171700"/>
                <a:gd name="connsiteY37" fmla="*/ 6859752 h 7250277"/>
                <a:gd name="connsiteX38" fmla="*/ 1304925 w 2171700"/>
                <a:gd name="connsiteY38" fmla="*/ 7012152 h 7250277"/>
                <a:gd name="connsiteX39" fmla="*/ 1704975 w 2171700"/>
                <a:gd name="connsiteY39" fmla="*/ 7212177 h 7250277"/>
                <a:gd name="connsiteX40" fmla="*/ 2152650 w 2171700"/>
                <a:gd name="connsiteY40" fmla="*/ 7212177 h 7250277"/>
                <a:gd name="connsiteX41" fmla="*/ 2171700 w 2171700"/>
                <a:gd name="connsiteY41" fmla="*/ 7069302 h 7250277"/>
                <a:gd name="connsiteX42" fmla="*/ 1676400 w 2171700"/>
                <a:gd name="connsiteY42" fmla="*/ 6564477 h 7250277"/>
                <a:gd name="connsiteX43" fmla="*/ 1685925 w 2171700"/>
                <a:gd name="connsiteY43" fmla="*/ 6459702 h 7250277"/>
                <a:gd name="connsiteX44" fmla="*/ 1657350 w 2171700"/>
                <a:gd name="connsiteY44" fmla="*/ 6250152 h 7250277"/>
                <a:gd name="connsiteX45" fmla="*/ 1704975 w 2171700"/>
                <a:gd name="connsiteY45" fmla="*/ 5973927 h 7250277"/>
                <a:gd name="connsiteX46" fmla="*/ 1762125 w 2171700"/>
                <a:gd name="connsiteY46" fmla="*/ 5421477 h 7250277"/>
                <a:gd name="connsiteX47" fmla="*/ 1771650 w 2171700"/>
                <a:gd name="connsiteY47" fmla="*/ 5354802 h 7250277"/>
                <a:gd name="connsiteX48" fmla="*/ 1866900 w 2171700"/>
                <a:gd name="connsiteY48" fmla="*/ 5097627 h 7250277"/>
                <a:gd name="connsiteX49" fmla="*/ 1885950 w 2171700"/>
                <a:gd name="connsiteY49" fmla="*/ 4573752 h 7250277"/>
                <a:gd name="connsiteX50" fmla="*/ 1895475 w 2171700"/>
                <a:gd name="connsiteY50" fmla="*/ 4173702 h 7250277"/>
                <a:gd name="connsiteX51" fmla="*/ 1866900 w 2171700"/>
                <a:gd name="connsiteY51" fmla="*/ 3630777 h 7250277"/>
                <a:gd name="connsiteX52" fmla="*/ 2076450 w 2171700"/>
                <a:gd name="connsiteY52" fmla="*/ 2697327 h 7250277"/>
                <a:gd name="connsiteX53" fmla="*/ 2085975 w 2171700"/>
                <a:gd name="connsiteY53" fmla="*/ 2430627 h 7250277"/>
                <a:gd name="connsiteX54" fmla="*/ 1981200 w 2171700"/>
                <a:gd name="connsiteY54" fmla="*/ 1859127 h 7250277"/>
                <a:gd name="connsiteX55" fmla="*/ 1933575 w 2171700"/>
                <a:gd name="connsiteY55" fmla="*/ 1697202 h 7250277"/>
                <a:gd name="connsiteX56" fmla="*/ 1933575 w 2171700"/>
                <a:gd name="connsiteY56" fmla="*/ 1420977 h 7250277"/>
                <a:gd name="connsiteX57" fmla="*/ 1885950 w 2171700"/>
                <a:gd name="connsiteY57" fmla="*/ 1259052 h 7250277"/>
                <a:gd name="connsiteX58" fmla="*/ 1419225 w 2171700"/>
                <a:gd name="connsiteY58" fmla="*/ 1163802 h 7250277"/>
                <a:gd name="connsiteX59" fmla="*/ 1257300 w 2171700"/>
                <a:gd name="connsiteY59" fmla="*/ 1011402 h 7250277"/>
                <a:gd name="connsiteX60" fmla="*/ 1333500 w 2171700"/>
                <a:gd name="connsiteY60" fmla="*/ 859002 h 7250277"/>
                <a:gd name="connsiteX61" fmla="*/ 1447800 w 2171700"/>
                <a:gd name="connsiteY61" fmla="*/ 392277 h 7250277"/>
                <a:gd name="connsiteX62" fmla="*/ 1339600 w 2171700"/>
                <a:gd name="connsiteY62" fmla="*/ 146640 h 7250277"/>
                <a:gd name="connsiteX63" fmla="*/ 1063645 w 2171700"/>
                <a:gd name="connsiteY63" fmla="*/ 550 h 7250277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47800 w 2171700"/>
                <a:gd name="connsiteY61" fmla="*/ 392295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47800 w 2171700"/>
                <a:gd name="connsiteY61" fmla="*/ 392295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56454 w 2171700"/>
                <a:gd name="connsiteY61" fmla="*/ 363449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56454 w 2171700"/>
                <a:gd name="connsiteY61" fmla="*/ 363449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56454 w 2171700"/>
                <a:gd name="connsiteY61" fmla="*/ 363449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12106 w 2171700"/>
                <a:gd name="connsiteY59" fmla="*/ 1002767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12106 w 2171700"/>
                <a:gd name="connsiteY59" fmla="*/ 1002767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22036 w 2171700"/>
                <a:gd name="connsiteY55" fmla="*/ 1700105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22036 w 2171700"/>
                <a:gd name="connsiteY55" fmla="*/ 1700105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60015 w 2171700"/>
                <a:gd name="connsiteY53" fmla="*/ 2447952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60015 w 2171700"/>
                <a:gd name="connsiteY53" fmla="*/ 2447952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3373 w 2171700"/>
                <a:gd name="connsiteY52" fmla="*/ 2694460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3373 w 2171700"/>
                <a:gd name="connsiteY52" fmla="*/ 2694460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0680 w 2171700"/>
                <a:gd name="connsiteY52" fmla="*/ 272330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47604 w 2171700"/>
                <a:gd name="connsiteY52" fmla="*/ 2685806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47604 w 2171700"/>
                <a:gd name="connsiteY52" fmla="*/ 2685806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0373 w 2171700"/>
                <a:gd name="connsiteY49" fmla="*/ 4348776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0373 w 2171700"/>
                <a:gd name="connsiteY49" fmla="*/ 4348776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0373 w 2171700"/>
                <a:gd name="connsiteY49" fmla="*/ 4348776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39049 w 2171700"/>
                <a:gd name="connsiteY46" fmla="*/ 5363804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39049 w 2171700"/>
                <a:gd name="connsiteY46" fmla="*/ 5363804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708130 w 2171700"/>
                <a:gd name="connsiteY42" fmla="*/ 6550072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708130 w 2171700"/>
                <a:gd name="connsiteY42" fmla="*/ 6550072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708130 w 2171700"/>
                <a:gd name="connsiteY42" fmla="*/ 6550072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98785 w 2171700"/>
                <a:gd name="connsiteY42" fmla="*/ 6689103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98785 w 2171700"/>
                <a:gd name="connsiteY42" fmla="*/ 6689103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212196"/>
                <a:gd name="connsiteY0" fmla="*/ 568 h 7250295"/>
                <a:gd name="connsiteX1" fmla="*/ 809625 w 2212196"/>
                <a:gd name="connsiteY1" fmla="*/ 116070 h 7250295"/>
                <a:gd name="connsiteX2" fmla="*/ 685800 w 2212196"/>
                <a:gd name="connsiteY2" fmla="*/ 297045 h 7250295"/>
                <a:gd name="connsiteX3" fmla="*/ 704850 w 2212196"/>
                <a:gd name="connsiteY3" fmla="*/ 620895 h 7250295"/>
                <a:gd name="connsiteX4" fmla="*/ 838200 w 2212196"/>
                <a:gd name="connsiteY4" fmla="*/ 897120 h 7250295"/>
                <a:gd name="connsiteX5" fmla="*/ 742950 w 2212196"/>
                <a:gd name="connsiteY5" fmla="*/ 1011420 h 7250295"/>
                <a:gd name="connsiteX6" fmla="*/ 133350 w 2212196"/>
                <a:gd name="connsiteY6" fmla="*/ 1220970 h 7250295"/>
                <a:gd name="connsiteX7" fmla="*/ 0 w 2212196"/>
                <a:gd name="connsiteY7" fmla="*/ 2211570 h 7250295"/>
                <a:gd name="connsiteX8" fmla="*/ 333375 w 2212196"/>
                <a:gd name="connsiteY8" fmla="*/ 3106920 h 7250295"/>
                <a:gd name="connsiteX9" fmla="*/ 247650 w 2212196"/>
                <a:gd name="connsiteY9" fmla="*/ 3840345 h 7250295"/>
                <a:gd name="connsiteX10" fmla="*/ 371475 w 2212196"/>
                <a:gd name="connsiteY10" fmla="*/ 4059420 h 7250295"/>
                <a:gd name="connsiteX11" fmla="*/ 495300 w 2212196"/>
                <a:gd name="connsiteY11" fmla="*/ 4278495 h 7250295"/>
                <a:gd name="connsiteX12" fmla="*/ 476250 w 2212196"/>
                <a:gd name="connsiteY12" fmla="*/ 4735695 h 7250295"/>
                <a:gd name="connsiteX13" fmla="*/ 476250 w 2212196"/>
                <a:gd name="connsiteY13" fmla="*/ 5097645 h 7250295"/>
                <a:gd name="connsiteX14" fmla="*/ 371475 w 2212196"/>
                <a:gd name="connsiteY14" fmla="*/ 6145395 h 7250295"/>
                <a:gd name="connsiteX15" fmla="*/ 371475 w 2212196"/>
                <a:gd name="connsiteY15" fmla="*/ 6621645 h 7250295"/>
                <a:gd name="connsiteX16" fmla="*/ 400050 w 2212196"/>
                <a:gd name="connsiteY16" fmla="*/ 6821670 h 7250295"/>
                <a:gd name="connsiteX17" fmla="*/ 323850 w 2212196"/>
                <a:gd name="connsiteY17" fmla="*/ 7002645 h 7250295"/>
                <a:gd name="connsiteX18" fmla="*/ 533400 w 2212196"/>
                <a:gd name="connsiteY18" fmla="*/ 7250295 h 7250295"/>
                <a:gd name="connsiteX19" fmla="*/ 952500 w 2212196"/>
                <a:gd name="connsiteY19" fmla="*/ 7240770 h 7250295"/>
                <a:gd name="connsiteX20" fmla="*/ 733425 w 2212196"/>
                <a:gd name="connsiteY20" fmla="*/ 6821670 h 7250295"/>
                <a:gd name="connsiteX21" fmla="*/ 790575 w 2212196"/>
                <a:gd name="connsiteY21" fmla="*/ 6574020 h 7250295"/>
                <a:gd name="connsiteX22" fmla="*/ 762000 w 2212196"/>
                <a:gd name="connsiteY22" fmla="*/ 6250170 h 7250295"/>
                <a:gd name="connsiteX23" fmla="*/ 885825 w 2212196"/>
                <a:gd name="connsiteY23" fmla="*/ 5411970 h 7250295"/>
                <a:gd name="connsiteX24" fmla="*/ 866775 w 2212196"/>
                <a:gd name="connsiteY24" fmla="*/ 5326245 h 7250295"/>
                <a:gd name="connsiteX25" fmla="*/ 971550 w 2212196"/>
                <a:gd name="connsiteY25" fmla="*/ 5211945 h 7250295"/>
                <a:gd name="connsiteX26" fmla="*/ 962025 w 2212196"/>
                <a:gd name="connsiteY26" fmla="*/ 5069070 h 7250295"/>
                <a:gd name="connsiteX27" fmla="*/ 1104900 w 2212196"/>
                <a:gd name="connsiteY27" fmla="*/ 4526145 h 7250295"/>
                <a:gd name="connsiteX28" fmla="*/ 1123950 w 2212196"/>
                <a:gd name="connsiteY28" fmla="*/ 4392795 h 7250295"/>
                <a:gd name="connsiteX29" fmla="*/ 1276350 w 2212196"/>
                <a:gd name="connsiteY29" fmla="*/ 4649970 h 7250295"/>
                <a:gd name="connsiteX30" fmla="*/ 1352550 w 2212196"/>
                <a:gd name="connsiteY30" fmla="*/ 4926195 h 7250295"/>
                <a:gd name="connsiteX31" fmla="*/ 1333500 w 2212196"/>
                <a:gd name="connsiteY31" fmla="*/ 5069070 h 7250295"/>
                <a:gd name="connsiteX32" fmla="*/ 1371600 w 2212196"/>
                <a:gd name="connsiteY32" fmla="*/ 5078595 h 7250295"/>
                <a:gd name="connsiteX33" fmla="*/ 1247775 w 2212196"/>
                <a:gd name="connsiteY33" fmla="*/ 5516745 h 7250295"/>
                <a:gd name="connsiteX34" fmla="*/ 1257300 w 2212196"/>
                <a:gd name="connsiteY34" fmla="*/ 6469245 h 7250295"/>
                <a:gd name="connsiteX35" fmla="*/ 1333500 w 2212196"/>
                <a:gd name="connsiteY35" fmla="*/ 6583545 h 7250295"/>
                <a:gd name="connsiteX36" fmla="*/ 1314450 w 2212196"/>
                <a:gd name="connsiteY36" fmla="*/ 6735945 h 7250295"/>
                <a:gd name="connsiteX37" fmla="*/ 1323975 w 2212196"/>
                <a:gd name="connsiteY37" fmla="*/ 6859770 h 7250295"/>
                <a:gd name="connsiteX38" fmla="*/ 1304925 w 2212196"/>
                <a:gd name="connsiteY38" fmla="*/ 7012170 h 7250295"/>
                <a:gd name="connsiteX39" fmla="*/ 1704975 w 2212196"/>
                <a:gd name="connsiteY39" fmla="*/ 7212195 h 7250295"/>
                <a:gd name="connsiteX40" fmla="*/ 2152650 w 2212196"/>
                <a:gd name="connsiteY40" fmla="*/ 7212195 h 7250295"/>
                <a:gd name="connsiteX41" fmla="*/ 2171700 w 2212196"/>
                <a:gd name="connsiteY41" fmla="*/ 7069320 h 7250295"/>
                <a:gd name="connsiteX42" fmla="*/ 2177619 w 2212196"/>
                <a:gd name="connsiteY42" fmla="*/ 7066977 h 7250295"/>
                <a:gd name="connsiteX43" fmla="*/ 1687247 w 2212196"/>
                <a:gd name="connsiteY43" fmla="*/ 6680449 h 7250295"/>
                <a:gd name="connsiteX44" fmla="*/ 1708130 w 2212196"/>
                <a:gd name="connsiteY44" fmla="*/ 6550072 h 7250295"/>
                <a:gd name="connsiteX45" fmla="*/ 1668617 w 2212196"/>
                <a:gd name="connsiteY45" fmla="*/ 6451067 h 7250295"/>
                <a:gd name="connsiteX46" fmla="*/ 1657350 w 2212196"/>
                <a:gd name="connsiteY46" fmla="*/ 6250170 h 7250295"/>
                <a:gd name="connsiteX47" fmla="*/ 1679014 w 2212196"/>
                <a:gd name="connsiteY47" fmla="*/ 5979714 h 7250295"/>
                <a:gd name="connsiteX48" fmla="*/ 1727631 w 2212196"/>
                <a:gd name="connsiteY48" fmla="*/ 5512209 h 7250295"/>
                <a:gd name="connsiteX49" fmla="*/ 1739049 w 2212196"/>
                <a:gd name="connsiteY49" fmla="*/ 5363804 h 7250295"/>
                <a:gd name="connsiteX50" fmla="*/ 1797611 w 2212196"/>
                <a:gd name="connsiteY50" fmla="*/ 5317321 h 7250295"/>
                <a:gd name="connsiteX51" fmla="*/ 1884207 w 2212196"/>
                <a:gd name="connsiteY51" fmla="*/ 5097645 h 7250295"/>
                <a:gd name="connsiteX52" fmla="*/ 1909357 w 2212196"/>
                <a:gd name="connsiteY52" fmla="*/ 4805496 h 7250295"/>
                <a:gd name="connsiteX53" fmla="*/ 1900373 w 2212196"/>
                <a:gd name="connsiteY53" fmla="*/ 4348776 h 7250295"/>
                <a:gd name="connsiteX54" fmla="*/ 1881052 w 2212196"/>
                <a:gd name="connsiteY54" fmla="*/ 3902573 h 7250295"/>
                <a:gd name="connsiteX55" fmla="*/ 1855362 w 2212196"/>
                <a:gd name="connsiteY55" fmla="*/ 3584643 h 7250295"/>
                <a:gd name="connsiteX56" fmla="*/ 2056257 w 2212196"/>
                <a:gd name="connsiteY56" fmla="*/ 2654077 h 7250295"/>
                <a:gd name="connsiteX57" fmla="*/ 2042707 w 2212196"/>
                <a:gd name="connsiteY57" fmla="*/ 2404684 h 7250295"/>
                <a:gd name="connsiteX58" fmla="*/ 1981200 w 2212196"/>
                <a:gd name="connsiteY58" fmla="*/ 1864914 h 7250295"/>
                <a:gd name="connsiteX59" fmla="*/ 1936459 w 2212196"/>
                <a:gd name="connsiteY59" fmla="*/ 1677029 h 7250295"/>
                <a:gd name="connsiteX60" fmla="*/ 1922037 w 2212196"/>
                <a:gd name="connsiteY60" fmla="*/ 1432534 h 7250295"/>
                <a:gd name="connsiteX61" fmla="*/ 1874412 w 2212196"/>
                <a:gd name="connsiteY61" fmla="*/ 1302338 h 7250295"/>
                <a:gd name="connsiteX62" fmla="*/ 1407687 w 2212196"/>
                <a:gd name="connsiteY62" fmla="*/ 1134975 h 7250295"/>
                <a:gd name="connsiteX63" fmla="*/ 1309221 w 2212196"/>
                <a:gd name="connsiteY63" fmla="*/ 1020075 h 7250295"/>
                <a:gd name="connsiteX64" fmla="*/ 1365230 w 2212196"/>
                <a:gd name="connsiteY64" fmla="*/ 821521 h 7250295"/>
                <a:gd name="connsiteX65" fmla="*/ 1433407 w 2212196"/>
                <a:gd name="connsiteY65" fmla="*/ 622909 h 7250295"/>
                <a:gd name="connsiteX66" fmla="*/ 1444916 w 2212196"/>
                <a:gd name="connsiteY66" fmla="*/ 380757 h 7250295"/>
                <a:gd name="connsiteX67" fmla="*/ 1330946 w 2212196"/>
                <a:gd name="connsiteY67" fmla="*/ 143773 h 7250295"/>
                <a:gd name="connsiteX68" fmla="*/ 1063645 w 2212196"/>
                <a:gd name="connsiteY68" fmla="*/ 568 h 7250295"/>
                <a:gd name="connsiteX0" fmla="*/ 1063645 w 2212196"/>
                <a:gd name="connsiteY0" fmla="*/ 568 h 7250295"/>
                <a:gd name="connsiteX1" fmla="*/ 809625 w 2212196"/>
                <a:gd name="connsiteY1" fmla="*/ 116070 h 7250295"/>
                <a:gd name="connsiteX2" fmla="*/ 685800 w 2212196"/>
                <a:gd name="connsiteY2" fmla="*/ 297045 h 7250295"/>
                <a:gd name="connsiteX3" fmla="*/ 704850 w 2212196"/>
                <a:gd name="connsiteY3" fmla="*/ 620895 h 7250295"/>
                <a:gd name="connsiteX4" fmla="*/ 838200 w 2212196"/>
                <a:gd name="connsiteY4" fmla="*/ 897120 h 7250295"/>
                <a:gd name="connsiteX5" fmla="*/ 742950 w 2212196"/>
                <a:gd name="connsiteY5" fmla="*/ 1011420 h 7250295"/>
                <a:gd name="connsiteX6" fmla="*/ 133350 w 2212196"/>
                <a:gd name="connsiteY6" fmla="*/ 1220970 h 7250295"/>
                <a:gd name="connsiteX7" fmla="*/ 0 w 2212196"/>
                <a:gd name="connsiteY7" fmla="*/ 2211570 h 7250295"/>
                <a:gd name="connsiteX8" fmla="*/ 333375 w 2212196"/>
                <a:gd name="connsiteY8" fmla="*/ 3106920 h 7250295"/>
                <a:gd name="connsiteX9" fmla="*/ 247650 w 2212196"/>
                <a:gd name="connsiteY9" fmla="*/ 3840345 h 7250295"/>
                <a:gd name="connsiteX10" fmla="*/ 371475 w 2212196"/>
                <a:gd name="connsiteY10" fmla="*/ 4059420 h 7250295"/>
                <a:gd name="connsiteX11" fmla="*/ 495300 w 2212196"/>
                <a:gd name="connsiteY11" fmla="*/ 4278495 h 7250295"/>
                <a:gd name="connsiteX12" fmla="*/ 476250 w 2212196"/>
                <a:gd name="connsiteY12" fmla="*/ 4735695 h 7250295"/>
                <a:gd name="connsiteX13" fmla="*/ 476250 w 2212196"/>
                <a:gd name="connsiteY13" fmla="*/ 5097645 h 7250295"/>
                <a:gd name="connsiteX14" fmla="*/ 371475 w 2212196"/>
                <a:gd name="connsiteY14" fmla="*/ 6145395 h 7250295"/>
                <a:gd name="connsiteX15" fmla="*/ 371475 w 2212196"/>
                <a:gd name="connsiteY15" fmla="*/ 6621645 h 7250295"/>
                <a:gd name="connsiteX16" fmla="*/ 400050 w 2212196"/>
                <a:gd name="connsiteY16" fmla="*/ 6821670 h 7250295"/>
                <a:gd name="connsiteX17" fmla="*/ 323850 w 2212196"/>
                <a:gd name="connsiteY17" fmla="*/ 7002645 h 7250295"/>
                <a:gd name="connsiteX18" fmla="*/ 533400 w 2212196"/>
                <a:gd name="connsiteY18" fmla="*/ 7250295 h 7250295"/>
                <a:gd name="connsiteX19" fmla="*/ 952500 w 2212196"/>
                <a:gd name="connsiteY19" fmla="*/ 7240770 h 7250295"/>
                <a:gd name="connsiteX20" fmla="*/ 733425 w 2212196"/>
                <a:gd name="connsiteY20" fmla="*/ 6821670 h 7250295"/>
                <a:gd name="connsiteX21" fmla="*/ 790575 w 2212196"/>
                <a:gd name="connsiteY21" fmla="*/ 6574020 h 7250295"/>
                <a:gd name="connsiteX22" fmla="*/ 762000 w 2212196"/>
                <a:gd name="connsiteY22" fmla="*/ 6250170 h 7250295"/>
                <a:gd name="connsiteX23" fmla="*/ 885825 w 2212196"/>
                <a:gd name="connsiteY23" fmla="*/ 5411970 h 7250295"/>
                <a:gd name="connsiteX24" fmla="*/ 866775 w 2212196"/>
                <a:gd name="connsiteY24" fmla="*/ 5326245 h 7250295"/>
                <a:gd name="connsiteX25" fmla="*/ 971550 w 2212196"/>
                <a:gd name="connsiteY25" fmla="*/ 5211945 h 7250295"/>
                <a:gd name="connsiteX26" fmla="*/ 962025 w 2212196"/>
                <a:gd name="connsiteY26" fmla="*/ 5069070 h 7250295"/>
                <a:gd name="connsiteX27" fmla="*/ 1104900 w 2212196"/>
                <a:gd name="connsiteY27" fmla="*/ 4526145 h 7250295"/>
                <a:gd name="connsiteX28" fmla="*/ 1123950 w 2212196"/>
                <a:gd name="connsiteY28" fmla="*/ 4392795 h 7250295"/>
                <a:gd name="connsiteX29" fmla="*/ 1276350 w 2212196"/>
                <a:gd name="connsiteY29" fmla="*/ 4649970 h 7250295"/>
                <a:gd name="connsiteX30" fmla="*/ 1352550 w 2212196"/>
                <a:gd name="connsiteY30" fmla="*/ 4926195 h 7250295"/>
                <a:gd name="connsiteX31" fmla="*/ 1333500 w 2212196"/>
                <a:gd name="connsiteY31" fmla="*/ 5069070 h 7250295"/>
                <a:gd name="connsiteX32" fmla="*/ 1371600 w 2212196"/>
                <a:gd name="connsiteY32" fmla="*/ 5078595 h 7250295"/>
                <a:gd name="connsiteX33" fmla="*/ 1247775 w 2212196"/>
                <a:gd name="connsiteY33" fmla="*/ 5516745 h 7250295"/>
                <a:gd name="connsiteX34" fmla="*/ 1257300 w 2212196"/>
                <a:gd name="connsiteY34" fmla="*/ 6469245 h 7250295"/>
                <a:gd name="connsiteX35" fmla="*/ 1333500 w 2212196"/>
                <a:gd name="connsiteY35" fmla="*/ 6583545 h 7250295"/>
                <a:gd name="connsiteX36" fmla="*/ 1314450 w 2212196"/>
                <a:gd name="connsiteY36" fmla="*/ 6735945 h 7250295"/>
                <a:gd name="connsiteX37" fmla="*/ 1323975 w 2212196"/>
                <a:gd name="connsiteY37" fmla="*/ 6859770 h 7250295"/>
                <a:gd name="connsiteX38" fmla="*/ 1304925 w 2212196"/>
                <a:gd name="connsiteY38" fmla="*/ 7012170 h 7250295"/>
                <a:gd name="connsiteX39" fmla="*/ 1704975 w 2212196"/>
                <a:gd name="connsiteY39" fmla="*/ 7212195 h 7250295"/>
                <a:gd name="connsiteX40" fmla="*/ 2152650 w 2212196"/>
                <a:gd name="connsiteY40" fmla="*/ 7212195 h 7250295"/>
                <a:gd name="connsiteX41" fmla="*/ 2171700 w 2212196"/>
                <a:gd name="connsiteY41" fmla="*/ 7069320 h 7250295"/>
                <a:gd name="connsiteX42" fmla="*/ 2177619 w 2212196"/>
                <a:gd name="connsiteY42" fmla="*/ 7066977 h 7250295"/>
                <a:gd name="connsiteX43" fmla="*/ 1687247 w 2212196"/>
                <a:gd name="connsiteY43" fmla="*/ 6680449 h 7250295"/>
                <a:gd name="connsiteX44" fmla="*/ 1708130 w 2212196"/>
                <a:gd name="connsiteY44" fmla="*/ 6550072 h 7250295"/>
                <a:gd name="connsiteX45" fmla="*/ 1668617 w 2212196"/>
                <a:gd name="connsiteY45" fmla="*/ 6451067 h 7250295"/>
                <a:gd name="connsiteX46" fmla="*/ 1657350 w 2212196"/>
                <a:gd name="connsiteY46" fmla="*/ 6250170 h 7250295"/>
                <a:gd name="connsiteX47" fmla="*/ 1679014 w 2212196"/>
                <a:gd name="connsiteY47" fmla="*/ 5979714 h 7250295"/>
                <a:gd name="connsiteX48" fmla="*/ 1727631 w 2212196"/>
                <a:gd name="connsiteY48" fmla="*/ 5512209 h 7250295"/>
                <a:gd name="connsiteX49" fmla="*/ 1739049 w 2212196"/>
                <a:gd name="connsiteY49" fmla="*/ 5363804 h 7250295"/>
                <a:gd name="connsiteX50" fmla="*/ 1797611 w 2212196"/>
                <a:gd name="connsiteY50" fmla="*/ 5317321 h 7250295"/>
                <a:gd name="connsiteX51" fmla="*/ 1884207 w 2212196"/>
                <a:gd name="connsiteY51" fmla="*/ 5097645 h 7250295"/>
                <a:gd name="connsiteX52" fmla="*/ 1909357 w 2212196"/>
                <a:gd name="connsiteY52" fmla="*/ 4805496 h 7250295"/>
                <a:gd name="connsiteX53" fmla="*/ 1900373 w 2212196"/>
                <a:gd name="connsiteY53" fmla="*/ 4348776 h 7250295"/>
                <a:gd name="connsiteX54" fmla="*/ 1881052 w 2212196"/>
                <a:gd name="connsiteY54" fmla="*/ 3902573 h 7250295"/>
                <a:gd name="connsiteX55" fmla="*/ 1855362 w 2212196"/>
                <a:gd name="connsiteY55" fmla="*/ 3584643 h 7250295"/>
                <a:gd name="connsiteX56" fmla="*/ 2056257 w 2212196"/>
                <a:gd name="connsiteY56" fmla="*/ 2654077 h 7250295"/>
                <a:gd name="connsiteX57" fmla="*/ 2042707 w 2212196"/>
                <a:gd name="connsiteY57" fmla="*/ 2404684 h 7250295"/>
                <a:gd name="connsiteX58" fmla="*/ 1981200 w 2212196"/>
                <a:gd name="connsiteY58" fmla="*/ 1864914 h 7250295"/>
                <a:gd name="connsiteX59" fmla="*/ 1936459 w 2212196"/>
                <a:gd name="connsiteY59" fmla="*/ 1677029 h 7250295"/>
                <a:gd name="connsiteX60" fmla="*/ 1922037 w 2212196"/>
                <a:gd name="connsiteY60" fmla="*/ 1432534 h 7250295"/>
                <a:gd name="connsiteX61" fmla="*/ 1874412 w 2212196"/>
                <a:gd name="connsiteY61" fmla="*/ 1302338 h 7250295"/>
                <a:gd name="connsiteX62" fmla="*/ 1407687 w 2212196"/>
                <a:gd name="connsiteY62" fmla="*/ 1134975 h 7250295"/>
                <a:gd name="connsiteX63" fmla="*/ 1309221 w 2212196"/>
                <a:gd name="connsiteY63" fmla="*/ 1020075 h 7250295"/>
                <a:gd name="connsiteX64" fmla="*/ 1365230 w 2212196"/>
                <a:gd name="connsiteY64" fmla="*/ 821521 h 7250295"/>
                <a:gd name="connsiteX65" fmla="*/ 1433407 w 2212196"/>
                <a:gd name="connsiteY65" fmla="*/ 622909 h 7250295"/>
                <a:gd name="connsiteX66" fmla="*/ 1444916 w 2212196"/>
                <a:gd name="connsiteY66" fmla="*/ 380757 h 7250295"/>
                <a:gd name="connsiteX67" fmla="*/ 1330946 w 2212196"/>
                <a:gd name="connsiteY67" fmla="*/ 143773 h 7250295"/>
                <a:gd name="connsiteX68" fmla="*/ 1063645 w 2212196"/>
                <a:gd name="connsiteY68" fmla="*/ 568 h 7250295"/>
                <a:gd name="connsiteX0" fmla="*/ 1063645 w 2212196"/>
                <a:gd name="connsiteY0" fmla="*/ 568 h 7250295"/>
                <a:gd name="connsiteX1" fmla="*/ 809625 w 2212196"/>
                <a:gd name="connsiteY1" fmla="*/ 116070 h 7250295"/>
                <a:gd name="connsiteX2" fmla="*/ 685800 w 2212196"/>
                <a:gd name="connsiteY2" fmla="*/ 297045 h 7250295"/>
                <a:gd name="connsiteX3" fmla="*/ 704850 w 2212196"/>
                <a:gd name="connsiteY3" fmla="*/ 620895 h 7250295"/>
                <a:gd name="connsiteX4" fmla="*/ 838200 w 2212196"/>
                <a:gd name="connsiteY4" fmla="*/ 897120 h 7250295"/>
                <a:gd name="connsiteX5" fmla="*/ 742950 w 2212196"/>
                <a:gd name="connsiteY5" fmla="*/ 1011420 h 7250295"/>
                <a:gd name="connsiteX6" fmla="*/ 133350 w 2212196"/>
                <a:gd name="connsiteY6" fmla="*/ 1220970 h 7250295"/>
                <a:gd name="connsiteX7" fmla="*/ 0 w 2212196"/>
                <a:gd name="connsiteY7" fmla="*/ 2211570 h 7250295"/>
                <a:gd name="connsiteX8" fmla="*/ 333375 w 2212196"/>
                <a:gd name="connsiteY8" fmla="*/ 3106920 h 7250295"/>
                <a:gd name="connsiteX9" fmla="*/ 247650 w 2212196"/>
                <a:gd name="connsiteY9" fmla="*/ 3840345 h 7250295"/>
                <a:gd name="connsiteX10" fmla="*/ 371475 w 2212196"/>
                <a:gd name="connsiteY10" fmla="*/ 4059420 h 7250295"/>
                <a:gd name="connsiteX11" fmla="*/ 495300 w 2212196"/>
                <a:gd name="connsiteY11" fmla="*/ 4278495 h 7250295"/>
                <a:gd name="connsiteX12" fmla="*/ 476250 w 2212196"/>
                <a:gd name="connsiteY12" fmla="*/ 4735695 h 7250295"/>
                <a:gd name="connsiteX13" fmla="*/ 476250 w 2212196"/>
                <a:gd name="connsiteY13" fmla="*/ 5097645 h 7250295"/>
                <a:gd name="connsiteX14" fmla="*/ 371475 w 2212196"/>
                <a:gd name="connsiteY14" fmla="*/ 6145395 h 7250295"/>
                <a:gd name="connsiteX15" fmla="*/ 371475 w 2212196"/>
                <a:gd name="connsiteY15" fmla="*/ 6621645 h 7250295"/>
                <a:gd name="connsiteX16" fmla="*/ 400050 w 2212196"/>
                <a:gd name="connsiteY16" fmla="*/ 6821670 h 7250295"/>
                <a:gd name="connsiteX17" fmla="*/ 323850 w 2212196"/>
                <a:gd name="connsiteY17" fmla="*/ 7002645 h 7250295"/>
                <a:gd name="connsiteX18" fmla="*/ 533400 w 2212196"/>
                <a:gd name="connsiteY18" fmla="*/ 7250295 h 7250295"/>
                <a:gd name="connsiteX19" fmla="*/ 952500 w 2212196"/>
                <a:gd name="connsiteY19" fmla="*/ 7240770 h 7250295"/>
                <a:gd name="connsiteX20" fmla="*/ 733425 w 2212196"/>
                <a:gd name="connsiteY20" fmla="*/ 6821670 h 7250295"/>
                <a:gd name="connsiteX21" fmla="*/ 790575 w 2212196"/>
                <a:gd name="connsiteY21" fmla="*/ 6574020 h 7250295"/>
                <a:gd name="connsiteX22" fmla="*/ 762000 w 2212196"/>
                <a:gd name="connsiteY22" fmla="*/ 6250170 h 7250295"/>
                <a:gd name="connsiteX23" fmla="*/ 885825 w 2212196"/>
                <a:gd name="connsiteY23" fmla="*/ 5411970 h 7250295"/>
                <a:gd name="connsiteX24" fmla="*/ 866775 w 2212196"/>
                <a:gd name="connsiteY24" fmla="*/ 5326245 h 7250295"/>
                <a:gd name="connsiteX25" fmla="*/ 971550 w 2212196"/>
                <a:gd name="connsiteY25" fmla="*/ 5211945 h 7250295"/>
                <a:gd name="connsiteX26" fmla="*/ 962025 w 2212196"/>
                <a:gd name="connsiteY26" fmla="*/ 5069070 h 7250295"/>
                <a:gd name="connsiteX27" fmla="*/ 1104900 w 2212196"/>
                <a:gd name="connsiteY27" fmla="*/ 4526145 h 7250295"/>
                <a:gd name="connsiteX28" fmla="*/ 1123950 w 2212196"/>
                <a:gd name="connsiteY28" fmla="*/ 4392795 h 7250295"/>
                <a:gd name="connsiteX29" fmla="*/ 1276350 w 2212196"/>
                <a:gd name="connsiteY29" fmla="*/ 4649970 h 7250295"/>
                <a:gd name="connsiteX30" fmla="*/ 1352550 w 2212196"/>
                <a:gd name="connsiteY30" fmla="*/ 4926195 h 7250295"/>
                <a:gd name="connsiteX31" fmla="*/ 1333500 w 2212196"/>
                <a:gd name="connsiteY31" fmla="*/ 5069070 h 7250295"/>
                <a:gd name="connsiteX32" fmla="*/ 1371600 w 2212196"/>
                <a:gd name="connsiteY32" fmla="*/ 5078595 h 7250295"/>
                <a:gd name="connsiteX33" fmla="*/ 1247775 w 2212196"/>
                <a:gd name="connsiteY33" fmla="*/ 5516745 h 7250295"/>
                <a:gd name="connsiteX34" fmla="*/ 1257300 w 2212196"/>
                <a:gd name="connsiteY34" fmla="*/ 6469245 h 7250295"/>
                <a:gd name="connsiteX35" fmla="*/ 1333500 w 2212196"/>
                <a:gd name="connsiteY35" fmla="*/ 6583545 h 7250295"/>
                <a:gd name="connsiteX36" fmla="*/ 1314450 w 2212196"/>
                <a:gd name="connsiteY36" fmla="*/ 6735945 h 7250295"/>
                <a:gd name="connsiteX37" fmla="*/ 1323975 w 2212196"/>
                <a:gd name="connsiteY37" fmla="*/ 6859770 h 7250295"/>
                <a:gd name="connsiteX38" fmla="*/ 1304925 w 2212196"/>
                <a:gd name="connsiteY38" fmla="*/ 7012170 h 7250295"/>
                <a:gd name="connsiteX39" fmla="*/ 1704975 w 2212196"/>
                <a:gd name="connsiteY39" fmla="*/ 7212195 h 7250295"/>
                <a:gd name="connsiteX40" fmla="*/ 2152650 w 2212196"/>
                <a:gd name="connsiteY40" fmla="*/ 7212195 h 7250295"/>
                <a:gd name="connsiteX41" fmla="*/ 2171700 w 2212196"/>
                <a:gd name="connsiteY41" fmla="*/ 7069320 h 7250295"/>
                <a:gd name="connsiteX42" fmla="*/ 2177619 w 2212196"/>
                <a:gd name="connsiteY42" fmla="*/ 7066977 h 7250295"/>
                <a:gd name="connsiteX43" fmla="*/ 1687247 w 2212196"/>
                <a:gd name="connsiteY43" fmla="*/ 6680449 h 7250295"/>
                <a:gd name="connsiteX44" fmla="*/ 1708130 w 2212196"/>
                <a:gd name="connsiteY44" fmla="*/ 6550072 h 7250295"/>
                <a:gd name="connsiteX45" fmla="*/ 1668617 w 2212196"/>
                <a:gd name="connsiteY45" fmla="*/ 6451067 h 7250295"/>
                <a:gd name="connsiteX46" fmla="*/ 1657350 w 2212196"/>
                <a:gd name="connsiteY46" fmla="*/ 6250170 h 7250295"/>
                <a:gd name="connsiteX47" fmla="*/ 1679014 w 2212196"/>
                <a:gd name="connsiteY47" fmla="*/ 5979714 h 7250295"/>
                <a:gd name="connsiteX48" fmla="*/ 1727631 w 2212196"/>
                <a:gd name="connsiteY48" fmla="*/ 5512209 h 7250295"/>
                <a:gd name="connsiteX49" fmla="*/ 1739049 w 2212196"/>
                <a:gd name="connsiteY49" fmla="*/ 5363804 h 7250295"/>
                <a:gd name="connsiteX50" fmla="*/ 1797611 w 2212196"/>
                <a:gd name="connsiteY50" fmla="*/ 5317321 h 7250295"/>
                <a:gd name="connsiteX51" fmla="*/ 1884207 w 2212196"/>
                <a:gd name="connsiteY51" fmla="*/ 5097645 h 7250295"/>
                <a:gd name="connsiteX52" fmla="*/ 1909357 w 2212196"/>
                <a:gd name="connsiteY52" fmla="*/ 4805496 h 7250295"/>
                <a:gd name="connsiteX53" fmla="*/ 1900373 w 2212196"/>
                <a:gd name="connsiteY53" fmla="*/ 4348776 h 7250295"/>
                <a:gd name="connsiteX54" fmla="*/ 1881052 w 2212196"/>
                <a:gd name="connsiteY54" fmla="*/ 3902573 h 7250295"/>
                <a:gd name="connsiteX55" fmla="*/ 1855362 w 2212196"/>
                <a:gd name="connsiteY55" fmla="*/ 3584643 h 7250295"/>
                <a:gd name="connsiteX56" fmla="*/ 2056257 w 2212196"/>
                <a:gd name="connsiteY56" fmla="*/ 2654077 h 7250295"/>
                <a:gd name="connsiteX57" fmla="*/ 2042707 w 2212196"/>
                <a:gd name="connsiteY57" fmla="*/ 2404684 h 7250295"/>
                <a:gd name="connsiteX58" fmla="*/ 1981200 w 2212196"/>
                <a:gd name="connsiteY58" fmla="*/ 1864914 h 7250295"/>
                <a:gd name="connsiteX59" fmla="*/ 1936459 w 2212196"/>
                <a:gd name="connsiteY59" fmla="*/ 1677029 h 7250295"/>
                <a:gd name="connsiteX60" fmla="*/ 1922037 w 2212196"/>
                <a:gd name="connsiteY60" fmla="*/ 1432534 h 7250295"/>
                <a:gd name="connsiteX61" fmla="*/ 1874412 w 2212196"/>
                <a:gd name="connsiteY61" fmla="*/ 1302338 h 7250295"/>
                <a:gd name="connsiteX62" fmla="*/ 1407687 w 2212196"/>
                <a:gd name="connsiteY62" fmla="*/ 1134975 h 7250295"/>
                <a:gd name="connsiteX63" fmla="*/ 1309221 w 2212196"/>
                <a:gd name="connsiteY63" fmla="*/ 1020075 h 7250295"/>
                <a:gd name="connsiteX64" fmla="*/ 1365230 w 2212196"/>
                <a:gd name="connsiteY64" fmla="*/ 821521 h 7250295"/>
                <a:gd name="connsiteX65" fmla="*/ 1433407 w 2212196"/>
                <a:gd name="connsiteY65" fmla="*/ 622909 h 7250295"/>
                <a:gd name="connsiteX66" fmla="*/ 1444916 w 2212196"/>
                <a:gd name="connsiteY66" fmla="*/ 380757 h 7250295"/>
                <a:gd name="connsiteX67" fmla="*/ 1330946 w 2212196"/>
                <a:gd name="connsiteY67" fmla="*/ 143773 h 7250295"/>
                <a:gd name="connsiteX68" fmla="*/ 1063645 w 2212196"/>
                <a:gd name="connsiteY68" fmla="*/ 568 h 7250295"/>
                <a:gd name="connsiteX0" fmla="*/ 1063645 w 2207873"/>
                <a:gd name="connsiteY0" fmla="*/ 568 h 7250295"/>
                <a:gd name="connsiteX1" fmla="*/ 809625 w 2207873"/>
                <a:gd name="connsiteY1" fmla="*/ 116070 h 7250295"/>
                <a:gd name="connsiteX2" fmla="*/ 685800 w 2207873"/>
                <a:gd name="connsiteY2" fmla="*/ 297045 h 7250295"/>
                <a:gd name="connsiteX3" fmla="*/ 704850 w 2207873"/>
                <a:gd name="connsiteY3" fmla="*/ 620895 h 7250295"/>
                <a:gd name="connsiteX4" fmla="*/ 838200 w 2207873"/>
                <a:gd name="connsiteY4" fmla="*/ 897120 h 7250295"/>
                <a:gd name="connsiteX5" fmla="*/ 742950 w 2207873"/>
                <a:gd name="connsiteY5" fmla="*/ 1011420 h 7250295"/>
                <a:gd name="connsiteX6" fmla="*/ 133350 w 2207873"/>
                <a:gd name="connsiteY6" fmla="*/ 1220970 h 7250295"/>
                <a:gd name="connsiteX7" fmla="*/ 0 w 2207873"/>
                <a:gd name="connsiteY7" fmla="*/ 2211570 h 7250295"/>
                <a:gd name="connsiteX8" fmla="*/ 333375 w 2207873"/>
                <a:gd name="connsiteY8" fmla="*/ 3106920 h 7250295"/>
                <a:gd name="connsiteX9" fmla="*/ 247650 w 2207873"/>
                <a:gd name="connsiteY9" fmla="*/ 3840345 h 7250295"/>
                <a:gd name="connsiteX10" fmla="*/ 371475 w 2207873"/>
                <a:gd name="connsiteY10" fmla="*/ 4059420 h 7250295"/>
                <a:gd name="connsiteX11" fmla="*/ 495300 w 2207873"/>
                <a:gd name="connsiteY11" fmla="*/ 4278495 h 7250295"/>
                <a:gd name="connsiteX12" fmla="*/ 476250 w 2207873"/>
                <a:gd name="connsiteY12" fmla="*/ 4735695 h 7250295"/>
                <a:gd name="connsiteX13" fmla="*/ 476250 w 2207873"/>
                <a:gd name="connsiteY13" fmla="*/ 5097645 h 7250295"/>
                <a:gd name="connsiteX14" fmla="*/ 371475 w 2207873"/>
                <a:gd name="connsiteY14" fmla="*/ 6145395 h 7250295"/>
                <a:gd name="connsiteX15" fmla="*/ 371475 w 2207873"/>
                <a:gd name="connsiteY15" fmla="*/ 6621645 h 7250295"/>
                <a:gd name="connsiteX16" fmla="*/ 400050 w 2207873"/>
                <a:gd name="connsiteY16" fmla="*/ 6821670 h 7250295"/>
                <a:gd name="connsiteX17" fmla="*/ 323850 w 2207873"/>
                <a:gd name="connsiteY17" fmla="*/ 7002645 h 7250295"/>
                <a:gd name="connsiteX18" fmla="*/ 533400 w 2207873"/>
                <a:gd name="connsiteY18" fmla="*/ 7250295 h 7250295"/>
                <a:gd name="connsiteX19" fmla="*/ 952500 w 2207873"/>
                <a:gd name="connsiteY19" fmla="*/ 7240770 h 7250295"/>
                <a:gd name="connsiteX20" fmla="*/ 733425 w 2207873"/>
                <a:gd name="connsiteY20" fmla="*/ 6821670 h 7250295"/>
                <a:gd name="connsiteX21" fmla="*/ 790575 w 2207873"/>
                <a:gd name="connsiteY21" fmla="*/ 6574020 h 7250295"/>
                <a:gd name="connsiteX22" fmla="*/ 762000 w 2207873"/>
                <a:gd name="connsiteY22" fmla="*/ 6250170 h 7250295"/>
                <a:gd name="connsiteX23" fmla="*/ 885825 w 2207873"/>
                <a:gd name="connsiteY23" fmla="*/ 5411970 h 7250295"/>
                <a:gd name="connsiteX24" fmla="*/ 866775 w 2207873"/>
                <a:gd name="connsiteY24" fmla="*/ 5326245 h 7250295"/>
                <a:gd name="connsiteX25" fmla="*/ 971550 w 2207873"/>
                <a:gd name="connsiteY25" fmla="*/ 5211945 h 7250295"/>
                <a:gd name="connsiteX26" fmla="*/ 962025 w 2207873"/>
                <a:gd name="connsiteY26" fmla="*/ 5069070 h 7250295"/>
                <a:gd name="connsiteX27" fmla="*/ 1104900 w 2207873"/>
                <a:gd name="connsiteY27" fmla="*/ 4526145 h 7250295"/>
                <a:gd name="connsiteX28" fmla="*/ 1123950 w 2207873"/>
                <a:gd name="connsiteY28" fmla="*/ 4392795 h 7250295"/>
                <a:gd name="connsiteX29" fmla="*/ 1276350 w 2207873"/>
                <a:gd name="connsiteY29" fmla="*/ 4649970 h 7250295"/>
                <a:gd name="connsiteX30" fmla="*/ 1352550 w 2207873"/>
                <a:gd name="connsiteY30" fmla="*/ 4926195 h 7250295"/>
                <a:gd name="connsiteX31" fmla="*/ 1333500 w 2207873"/>
                <a:gd name="connsiteY31" fmla="*/ 5069070 h 7250295"/>
                <a:gd name="connsiteX32" fmla="*/ 1371600 w 2207873"/>
                <a:gd name="connsiteY32" fmla="*/ 5078595 h 7250295"/>
                <a:gd name="connsiteX33" fmla="*/ 1247775 w 2207873"/>
                <a:gd name="connsiteY33" fmla="*/ 5516745 h 7250295"/>
                <a:gd name="connsiteX34" fmla="*/ 1257300 w 2207873"/>
                <a:gd name="connsiteY34" fmla="*/ 6469245 h 7250295"/>
                <a:gd name="connsiteX35" fmla="*/ 1333500 w 2207873"/>
                <a:gd name="connsiteY35" fmla="*/ 6583545 h 7250295"/>
                <a:gd name="connsiteX36" fmla="*/ 1314450 w 2207873"/>
                <a:gd name="connsiteY36" fmla="*/ 6735945 h 7250295"/>
                <a:gd name="connsiteX37" fmla="*/ 1323975 w 2207873"/>
                <a:gd name="connsiteY37" fmla="*/ 6859770 h 7250295"/>
                <a:gd name="connsiteX38" fmla="*/ 1304925 w 2207873"/>
                <a:gd name="connsiteY38" fmla="*/ 7012170 h 7250295"/>
                <a:gd name="connsiteX39" fmla="*/ 1704975 w 2207873"/>
                <a:gd name="connsiteY39" fmla="*/ 7212195 h 7250295"/>
                <a:gd name="connsiteX40" fmla="*/ 2152650 w 2207873"/>
                <a:gd name="connsiteY40" fmla="*/ 7212195 h 7250295"/>
                <a:gd name="connsiteX41" fmla="*/ 2171700 w 2207873"/>
                <a:gd name="connsiteY41" fmla="*/ 7069320 h 7250295"/>
                <a:gd name="connsiteX42" fmla="*/ 2171850 w 2207873"/>
                <a:gd name="connsiteY42" fmla="*/ 7046786 h 7250295"/>
                <a:gd name="connsiteX43" fmla="*/ 1687247 w 2207873"/>
                <a:gd name="connsiteY43" fmla="*/ 6680449 h 7250295"/>
                <a:gd name="connsiteX44" fmla="*/ 1708130 w 2207873"/>
                <a:gd name="connsiteY44" fmla="*/ 6550072 h 7250295"/>
                <a:gd name="connsiteX45" fmla="*/ 1668617 w 2207873"/>
                <a:gd name="connsiteY45" fmla="*/ 6451067 h 7250295"/>
                <a:gd name="connsiteX46" fmla="*/ 1657350 w 2207873"/>
                <a:gd name="connsiteY46" fmla="*/ 6250170 h 7250295"/>
                <a:gd name="connsiteX47" fmla="*/ 1679014 w 2207873"/>
                <a:gd name="connsiteY47" fmla="*/ 5979714 h 7250295"/>
                <a:gd name="connsiteX48" fmla="*/ 1727631 w 2207873"/>
                <a:gd name="connsiteY48" fmla="*/ 5512209 h 7250295"/>
                <a:gd name="connsiteX49" fmla="*/ 1739049 w 2207873"/>
                <a:gd name="connsiteY49" fmla="*/ 5363804 h 7250295"/>
                <a:gd name="connsiteX50" fmla="*/ 1797611 w 2207873"/>
                <a:gd name="connsiteY50" fmla="*/ 5317321 h 7250295"/>
                <a:gd name="connsiteX51" fmla="*/ 1884207 w 2207873"/>
                <a:gd name="connsiteY51" fmla="*/ 5097645 h 7250295"/>
                <a:gd name="connsiteX52" fmla="*/ 1909357 w 2207873"/>
                <a:gd name="connsiteY52" fmla="*/ 4805496 h 7250295"/>
                <a:gd name="connsiteX53" fmla="*/ 1900373 w 2207873"/>
                <a:gd name="connsiteY53" fmla="*/ 4348776 h 7250295"/>
                <a:gd name="connsiteX54" fmla="*/ 1881052 w 2207873"/>
                <a:gd name="connsiteY54" fmla="*/ 3902573 h 7250295"/>
                <a:gd name="connsiteX55" fmla="*/ 1855362 w 2207873"/>
                <a:gd name="connsiteY55" fmla="*/ 3584643 h 7250295"/>
                <a:gd name="connsiteX56" fmla="*/ 2056257 w 2207873"/>
                <a:gd name="connsiteY56" fmla="*/ 2654077 h 7250295"/>
                <a:gd name="connsiteX57" fmla="*/ 2042707 w 2207873"/>
                <a:gd name="connsiteY57" fmla="*/ 2404684 h 7250295"/>
                <a:gd name="connsiteX58" fmla="*/ 1981200 w 2207873"/>
                <a:gd name="connsiteY58" fmla="*/ 1864914 h 7250295"/>
                <a:gd name="connsiteX59" fmla="*/ 1936459 w 2207873"/>
                <a:gd name="connsiteY59" fmla="*/ 1677029 h 7250295"/>
                <a:gd name="connsiteX60" fmla="*/ 1922037 w 2207873"/>
                <a:gd name="connsiteY60" fmla="*/ 1432534 h 7250295"/>
                <a:gd name="connsiteX61" fmla="*/ 1874412 w 2207873"/>
                <a:gd name="connsiteY61" fmla="*/ 1302338 h 7250295"/>
                <a:gd name="connsiteX62" fmla="*/ 1407687 w 2207873"/>
                <a:gd name="connsiteY62" fmla="*/ 1134975 h 7250295"/>
                <a:gd name="connsiteX63" fmla="*/ 1309221 w 2207873"/>
                <a:gd name="connsiteY63" fmla="*/ 1020075 h 7250295"/>
                <a:gd name="connsiteX64" fmla="*/ 1365230 w 2207873"/>
                <a:gd name="connsiteY64" fmla="*/ 821521 h 7250295"/>
                <a:gd name="connsiteX65" fmla="*/ 1433407 w 2207873"/>
                <a:gd name="connsiteY65" fmla="*/ 622909 h 7250295"/>
                <a:gd name="connsiteX66" fmla="*/ 1444916 w 2207873"/>
                <a:gd name="connsiteY66" fmla="*/ 380757 h 7250295"/>
                <a:gd name="connsiteX67" fmla="*/ 1330946 w 2207873"/>
                <a:gd name="connsiteY67" fmla="*/ 143773 h 7250295"/>
                <a:gd name="connsiteX68" fmla="*/ 1063645 w 2207873"/>
                <a:gd name="connsiteY68" fmla="*/ 568 h 7250295"/>
                <a:gd name="connsiteX0" fmla="*/ 1063645 w 2207873"/>
                <a:gd name="connsiteY0" fmla="*/ 568 h 7250295"/>
                <a:gd name="connsiteX1" fmla="*/ 809625 w 2207873"/>
                <a:gd name="connsiteY1" fmla="*/ 116070 h 7250295"/>
                <a:gd name="connsiteX2" fmla="*/ 685800 w 2207873"/>
                <a:gd name="connsiteY2" fmla="*/ 297045 h 7250295"/>
                <a:gd name="connsiteX3" fmla="*/ 704850 w 2207873"/>
                <a:gd name="connsiteY3" fmla="*/ 620895 h 7250295"/>
                <a:gd name="connsiteX4" fmla="*/ 838200 w 2207873"/>
                <a:gd name="connsiteY4" fmla="*/ 897120 h 7250295"/>
                <a:gd name="connsiteX5" fmla="*/ 742950 w 2207873"/>
                <a:gd name="connsiteY5" fmla="*/ 1011420 h 7250295"/>
                <a:gd name="connsiteX6" fmla="*/ 133350 w 2207873"/>
                <a:gd name="connsiteY6" fmla="*/ 1220970 h 7250295"/>
                <a:gd name="connsiteX7" fmla="*/ 0 w 2207873"/>
                <a:gd name="connsiteY7" fmla="*/ 2211570 h 7250295"/>
                <a:gd name="connsiteX8" fmla="*/ 333375 w 2207873"/>
                <a:gd name="connsiteY8" fmla="*/ 3106920 h 7250295"/>
                <a:gd name="connsiteX9" fmla="*/ 247650 w 2207873"/>
                <a:gd name="connsiteY9" fmla="*/ 3840345 h 7250295"/>
                <a:gd name="connsiteX10" fmla="*/ 371475 w 2207873"/>
                <a:gd name="connsiteY10" fmla="*/ 4059420 h 7250295"/>
                <a:gd name="connsiteX11" fmla="*/ 495300 w 2207873"/>
                <a:gd name="connsiteY11" fmla="*/ 4278495 h 7250295"/>
                <a:gd name="connsiteX12" fmla="*/ 476250 w 2207873"/>
                <a:gd name="connsiteY12" fmla="*/ 4735695 h 7250295"/>
                <a:gd name="connsiteX13" fmla="*/ 476250 w 2207873"/>
                <a:gd name="connsiteY13" fmla="*/ 5097645 h 7250295"/>
                <a:gd name="connsiteX14" fmla="*/ 371475 w 2207873"/>
                <a:gd name="connsiteY14" fmla="*/ 6145395 h 7250295"/>
                <a:gd name="connsiteX15" fmla="*/ 371475 w 2207873"/>
                <a:gd name="connsiteY15" fmla="*/ 6621645 h 7250295"/>
                <a:gd name="connsiteX16" fmla="*/ 400050 w 2207873"/>
                <a:gd name="connsiteY16" fmla="*/ 6821670 h 7250295"/>
                <a:gd name="connsiteX17" fmla="*/ 323850 w 2207873"/>
                <a:gd name="connsiteY17" fmla="*/ 7002645 h 7250295"/>
                <a:gd name="connsiteX18" fmla="*/ 533400 w 2207873"/>
                <a:gd name="connsiteY18" fmla="*/ 7250295 h 7250295"/>
                <a:gd name="connsiteX19" fmla="*/ 952500 w 2207873"/>
                <a:gd name="connsiteY19" fmla="*/ 7240770 h 7250295"/>
                <a:gd name="connsiteX20" fmla="*/ 733425 w 2207873"/>
                <a:gd name="connsiteY20" fmla="*/ 6821670 h 7250295"/>
                <a:gd name="connsiteX21" fmla="*/ 790575 w 2207873"/>
                <a:gd name="connsiteY21" fmla="*/ 6574020 h 7250295"/>
                <a:gd name="connsiteX22" fmla="*/ 762000 w 2207873"/>
                <a:gd name="connsiteY22" fmla="*/ 6250170 h 7250295"/>
                <a:gd name="connsiteX23" fmla="*/ 885825 w 2207873"/>
                <a:gd name="connsiteY23" fmla="*/ 5411970 h 7250295"/>
                <a:gd name="connsiteX24" fmla="*/ 866775 w 2207873"/>
                <a:gd name="connsiteY24" fmla="*/ 5326245 h 7250295"/>
                <a:gd name="connsiteX25" fmla="*/ 971550 w 2207873"/>
                <a:gd name="connsiteY25" fmla="*/ 5211945 h 7250295"/>
                <a:gd name="connsiteX26" fmla="*/ 962025 w 2207873"/>
                <a:gd name="connsiteY26" fmla="*/ 5069070 h 7250295"/>
                <a:gd name="connsiteX27" fmla="*/ 1104900 w 2207873"/>
                <a:gd name="connsiteY27" fmla="*/ 4526145 h 7250295"/>
                <a:gd name="connsiteX28" fmla="*/ 1123950 w 2207873"/>
                <a:gd name="connsiteY28" fmla="*/ 4392795 h 7250295"/>
                <a:gd name="connsiteX29" fmla="*/ 1276350 w 2207873"/>
                <a:gd name="connsiteY29" fmla="*/ 4649970 h 7250295"/>
                <a:gd name="connsiteX30" fmla="*/ 1352550 w 2207873"/>
                <a:gd name="connsiteY30" fmla="*/ 4926195 h 7250295"/>
                <a:gd name="connsiteX31" fmla="*/ 1333500 w 2207873"/>
                <a:gd name="connsiteY31" fmla="*/ 5069070 h 7250295"/>
                <a:gd name="connsiteX32" fmla="*/ 1371600 w 2207873"/>
                <a:gd name="connsiteY32" fmla="*/ 5078595 h 7250295"/>
                <a:gd name="connsiteX33" fmla="*/ 1247775 w 2207873"/>
                <a:gd name="connsiteY33" fmla="*/ 5516745 h 7250295"/>
                <a:gd name="connsiteX34" fmla="*/ 1257300 w 2207873"/>
                <a:gd name="connsiteY34" fmla="*/ 6469245 h 7250295"/>
                <a:gd name="connsiteX35" fmla="*/ 1333500 w 2207873"/>
                <a:gd name="connsiteY35" fmla="*/ 6583545 h 7250295"/>
                <a:gd name="connsiteX36" fmla="*/ 1314450 w 2207873"/>
                <a:gd name="connsiteY36" fmla="*/ 6735945 h 7250295"/>
                <a:gd name="connsiteX37" fmla="*/ 1323975 w 2207873"/>
                <a:gd name="connsiteY37" fmla="*/ 6859770 h 7250295"/>
                <a:gd name="connsiteX38" fmla="*/ 1304925 w 2207873"/>
                <a:gd name="connsiteY38" fmla="*/ 7012170 h 7250295"/>
                <a:gd name="connsiteX39" fmla="*/ 1704975 w 2207873"/>
                <a:gd name="connsiteY39" fmla="*/ 7212195 h 7250295"/>
                <a:gd name="connsiteX40" fmla="*/ 2152650 w 2207873"/>
                <a:gd name="connsiteY40" fmla="*/ 7212195 h 7250295"/>
                <a:gd name="connsiteX41" fmla="*/ 2171700 w 2207873"/>
                <a:gd name="connsiteY41" fmla="*/ 7069320 h 7250295"/>
                <a:gd name="connsiteX42" fmla="*/ 2171850 w 2207873"/>
                <a:gd name="connsiteY42" fmla="*/ 7046786 h 7250295"/>
                <a:gd name="connsiteX43" fmla="*/ 1687247 w 2207873"/>
                <a:gd name="connsiteY43" fmla="*/ 6680449 h 7250295"/>
                <a:gd name="connsiteX44" fmla="*/ 1708130 w 2207873"/>
                <a:gd name="connsiteY44" fmla="*/ 6550072 h 7250295"/>
                <a:gd name="connsiteX45" fmla="*/ 1668617 w 2207873"/>
                <a:gd name="connsiteY45" fmla="*/ 6451067 h 7250295"/>
                <a:gd name="connsiteX46" fmla="*/ 1657350 w 2207873"/>
                <a:gd name="connsiteY46" fmla="*/ 6250170 h 7250295"/>
                <a:gd name="connsiteX47" fmla="*/ 1679014 w 2207873"/>
                <a:gd name="connsiteY47" fmla="*/ 5979714 h 7250295"/>
                <a:gd name="connsiteX48" fmla="*/ 1727631 w 2207873"/>
                <a:gd name="connsiteY48" fmla="*/ 5512209 h 7250295"/>
                <a:gd name="connsiteX49" fmla="*/ 1739049 w 2207873"/>
                <a:gd name="connsiteY49" fmla="*/ 5363804 h 7250295"/>
                <a:gd name="connsiteX50" fmla="*/ 1797611 w 2207873"/>
                <a:gd name="connsiteY50" fmla="*/ 5317321 h 7250295"/>
                <a:gd name="connsiteX51" fmla="*/ 1884207 w 2207873"/>
                <a:gd name="connsiteY51" fmla="*/ 5097645 h 7250295"/>
                <a:gd name="connsiteX52" fmla="*/ 1909357 w 2207873"/>
                <a:gd name="connsiteY52" fmla="*/ 4805496 h 7250295"/>
                <a:gd name="connsiteX53" fmla="*/ 1900373 w 2207873"/>
                <a:gd name="connsiteY53" fmla="*/ 4348776 h 7250295"/>
                <a:gd name="connsiteX54" fmla="*/ 1881052 w 2207873"/>
                <a:gd name="connsiteY54" fmla="*/ 3902573 h 7250295"/>
                <a:gd name="connsiteX55" fmla="*/ 1855362 w 2207873"/>
                <a:gd name="connsiteY55" fmla="*/ 3584643 h 7250295"/>
                <a:gd name="connsiteX56" fmla="*/ 2056257 w 2207873"/>
                <a:gd name="connsiteY56" fmla="*/ 2654077 h 7250295"/>
                <a:gd name="connsiteX57" fmla="*/ 2042707 w 2207873"/>
                <a:gd name="connsiteY57" fmla="*/ 2404684 h 7250295"/>
                <a:gd name="connsiteX58" fmla="*/ 1981200 w 2207873"/>
                <a:gd name="connsiteY58" fmla="*/ 1864914 h 7250295"/>
                <a:gd name="connsiteX59" fmla="*/ 1936459 w 2207873"/>
                <a:gd name="connsiteY59" fmla="*/ 1677029 h 7250295"/>
                <a:gd name="connsiteX60" fmla="*/ 1922037 w 2207873"/>
                <a:gd name="connsiteY60" fmla="*/ 1432534 h 7250295"/>
                <a:gd name="connsiteX61" fmla="*/ 1874412 w 2207873"/>
                <a:gd name="connsiteY61" fmla="*/ 1302338 h 7250295"/>
                <a:gd name="connsiteX62" fmla="*/ 1407687 w 2207873"/>
                <a:gd name="connsiteY62" fmla="*/ 1134975 h 7250295"/>
                <a:gd name="connsiteX63" fmla="*/ 1309221 w 2207873"/>
                <a:gd name="connsiteY63" fmla="*/ 1020075 h 7250295"/>
                <a:gd name="connsiteX64" fmla="*/ 1365230 w 2207873"/>
                <a:gd name="connsiteY64" fmla="*/ 821521 h 7250295"/>
                <a:gd name="connsiteX65" fmla="*/ 1433407 w 2207873"/>
                <a:gd name="connsiteY65" fmla="*/ 622909 h 7250295"/>
                <a:gd name="connsiteX66" fmla="*/ 1444916 w 2207873"/>
                <a:gd name="connsiteY66" fmla="*/ 380757 h 7250295"/>
                <a:gd name="connsiteX67" fmla="*/ 1330946 w 2207873"/>
                <a:gd name="connsiteY67" fmla="*/ 143773 h 7250295"/>
                <a:gd name="connsiteX68" fmla="*/ 1063645 w 2207873"/>
                <a:gd name="connsiteY68" fmla="*/ 568 h 7250295"/>
                <a:gd name="connsiteX0" fmla="*/ 1063645 w 2219792"/>
                <a:gd name="connsiteY0" fmla="*/ 568 h 7250295"/>
                <a:gd name="connsiteX1" fmla="*/ 809625 w 2219792"/>
                <a:gd name="connsiteY1" fmla="*/ 116070 h 7250295"/>
                <a:gd name="connsiteX2" fmla="*/ 685800 w 2219792"/>
                <a:gd name="connsiteY2" fmla="*/ 297045 h 7250295"/>
                <a:gd name="connsiteX3" fmla="*/ 704850 w 2219792"/>
                <a:gd name="connsiteY3" fmla="*/ 620895 h 7250295"/>
                <a:gd name="connsiteX4" fmla="*/ 838200 w 2219792"/>
                <a:gd name="connsiteY4" fmla="*/ 897120 h 7250295"/>
                <a:gd name="connsiteX5" fmla="*/ 742950 w 2219792"/>
                <a:gd name="connsiteY5" fmla="*/ 1011420 h 7250295"/>
                <a:gd name="connsiteX6" fmla="*/ 133350 w 2219792"/>
                <a:gd name="connsiteY6" fmla="*/ 1220970 h 7250295"/>
                <a:gd name="connsiteX7" fmla="*/ 0 w 2219792"/>
                <a:gd name="connsiteY7" fmla="*/ 2211570 h 7250295"/>
                <a:gd name="connsiteX8" fmla="*/ 333375 w 2219792"/>
                <a:gd name="connsiteY8" fmla="*/ 3106920 h 7250295"/>
                <a:gd name="connsiteX9" fmla="*/ 247650 w 2219792"/>
                <a:gd name="connsiteY9" fmla="*/ 3840345 h 7250295"/>
                <a:gd name="connsiteX10" fmla="*/ 371475 w 2219792"/>
                <a:gd name="connsiteY10" fmla="*/ 4059420 h 7250295"/>
                <a:gd name="connsiteX11" fmla="*/ 495300 w 2219792"/>
                <a:gd name="connsiteY11" fmla="*/ 4278495 h 7250295"/>
                <a:gd name="connsiteX12" fmla="*/ 476250 w 2219792"/>
                <a:gd name="connsiteY12" fmla="*/ 4735695 h 7250295"/>
                <a:gd name="connsiteX13" fmla="*/ 476250 w 2219792"/>
                <a:gd name="connsiteY13" fmla="*/ 5097645 h 7250295"/>
                <a:gd name="connsiteX14" fmla="*/ 371475 w 2219792"/>
                <a:gd name="connsiteY14" fmla="*/ 6145395 h 7250295"/>
                <a:gd name="connsiteX15" fmla="*/ 371475 w 2219792"/>
                <a:gd name="connsiteY15" fmla="*/ 6621645 h 7250295"/>
                <a:gd name="connsiteX16" fmla="*/ 400050 w 2219792"/>
                <a:gd name="connsiteY16" fmla="*/ 6821670 h 7250295"/>
                <a:gd name="connsiteX17" fmla="*/ 323850 w 2219792"/>
                <a:gd name="connsiteY17" fmla="*/ 7002645 h 7250295"/>
                <a:gd name="connsiteX18" fmla="*/ 533400 w 2219792"/>
                <a:gd name="connsiteY18" fmla="*/ 7250295 h 7250295"/>
                <a:gd name="connsiteX19" fmla="*/ 952500 w 2219792"/>
                <a:gd name="connsiteY19" fmla="*/ 7240770 h 7250295"/>
                <a:gd name="connsiteX20" fmla="*/ 733425 w 2219792"/>
                <a:gd name="connsiteY20" fmla="*/ 6821670 h 7250295"/>
                <a:gd name="connsiteX21" fmla="*/ 790575 w 2219792"/>
                <a:gd name="connsiteY21" fmla="*/ 6574020 h 7250295"/>
                <a:gd name="connsiteX22" fmla="*/ 762000 w 2219792"/>
                <a:gd name="connsiteY22" fmla="*/ 6250170 h 7250295"/>
                <a:gd name="connsiteX23" fmla="*/ 885825 w 2219792"/>
                <a:gd name="connsiteY23" fmla="*/ 5411970 h 7250295"/>
                <a:gd name="connsiteX24" fmla="*/ 866775 w 2219792"/>
                <a:gd name="connsiteY24" fmla="*/ 5326245 h 7250295"/>
                <a:gd name="connsiteX25" fmla="*/ 971550 w 2219792"/>
                <a:gd name="connsiteY25" fmla="*/ 5211945 h 7250295"/>
                <a:gd name="connsiteX26" fmla="*/ 962025 w 2219792"/>
                <a:gd name="connsiteY26" fmla="*/ 5069070 h 7250295"/>
                <a:gd name="connsiteX27" fmla="*/ 1104900 w 2219792"/>
                <a:gd name="connsiteY27" fmla="*/ 4526145 h 7250295"/>
                <a:gd name="connsiteX28" fmla="*/ 1123950 w 2219792"/>
                <a:gd name="connsiteY28" fmla="*/ 4392795 h 7250295"/>
                <a:gd name="connsiteX29" fmla="*/ 1276350 w 2219792"/>
                <a:gd name="connsiteY29" fmla="*/ 4649970 h 7250295"/>
                <a:gd name="connsiteX30" fmla="*/ 1352550 w 2219792"/>
                <a:gd name="connsiteY30" fmla="*/ 4926195 h 7250295"/>
                <a:gd name="connsiteX31" fmla="*/ 1333500 w 2219792"/>
                <a:gd name="connsiteY31" fmla="*/ 5069070 h 7250295"/>
                <a:gd name="connsiteX32" fmla="*/ 1371600 w 2219792"/>
                <a:gd name="connsiteY32" fmla="*/ 5078595 h 7250295"/>
                <a:gd name="connsiteX33" fmla="*/ 1247775 w 2219792"/>
                <a:gd name="connsiteY33" fmla="*/ 5516745 h 7250295"/>
                <a:gd name="connsiteX34" fmla="*/ 1257300 w 2219792"/>
                <a:gd name="connsiteY34" fmla="*/ 6469245 h 7250295"/>
                <a:gd name="connsiteX35" fmla="*/ 1333500 w 2219792"/>
                <a:gd name="connsiteY35" fmla="*/ 6583545 h 7250295"/>
                <a:gd name="connsiteX36" fmla="*/ 1314450 w 2219792"/>
                <a:gd name="connsiteY36" fmla="*/ 6735945 h 7250295"/>
                <a:gd name="connsiteX37" fmla="*/ 1323975 w 2219792"/>
                <a:gd name="connsiteY37" fmla="*/ 6859770 h 7250295"/>
                <a:gd name="connsiteX38" fmla="*/ 1304925 w 2219792"/>
                <a:gd name="connsiteY38" fmla="*/ 7012170 h 7250295"/>
                <a:gd name="connsiteX39" fmla="*/ 1704975 w 2219792"/>
                <a:gd name="connsiteY39" fmla="*/ 7212195 h 7250295"/>
                <a:gd name="connsiteX40" fmla="*/ 2152650 w 2219792"/>
                <a:gd name="connsiteY40" fmla="*/ 7212195 h 7250295"/>
                <a:gd name="connsiteX41" fmla="*/ 2206314 w 2219792"/>
                <a:gd name="connsiteY41" fmla="*/ 7184702 h 7250295"/>
                <a:gd name="connsiteX42" fmla="*/ 2171850 w 2219792"/>
                <a:gd name="connsiteY42" fmla="*/ 7046786 h 7250295"/>
                <a:gd name="connsiteX43" fmla="*/ 1687247 w 2219792"/>
                <a:gd name="connsiteY43" fmla="*/ 6680449 h 7250295"/>
                <a:gd name="connsiteX44" fmla="*/ 1708130 w 2219792"/>
                <a:gd name="connsiteY44" fmla="*/ 6550072 h 7250295"/>
                <a:gd name="connsiteX45" fmla="*/ 1668617 w 2219792"/>
                <a:gd name="connsiteY45" fmla="*/ 6451067 h 7250295"/>
                <a:gd name="connsiteX46" fmla="*/ 1657350 w 2219792"/>
                <a:gd name="connsiteY46" fmla="*/ 6250170 h 7250295"/>
                <a:gd name="connsiteX47" fmla="*/ 1679014 w 2219792"/>
                <a:gd name="connsiteY47" fmla="*/ 5979714 h 7250295"/>
                <a:gd name="connsiteX48" fmla="*/ 1727631 w 2219792"/>
                <a:gd name="connsiteY48" fmla="*/ 5512209 h 7250295"/>
                <a:gd name="connsiteX49" fmla="*/ 1739049 w 2219792"/>
                <a:gd name="connsiteY49" fmla="*/ 5363804 h 7250295"/>
                <a:gd name="connsiteX50" fmla="*/ 1797611 w 2219792"/>
                <a:gd name="connsiteY50" fmla="*/ 5317321 h 7250295"/>
                <a:gd name="connsiteX51" fmla="*/ 1884207 w 2219792"/>
                <a:gd name="connsiteY51" fmla="*/ 5097645 h 7250295"/>
                <a:gd name="connsiteX52" fmla="*/ 1909357 w 2219792"/>
                <a:gd name="connsiteY52" fmla="*/ 4805496 h 7250295"/>
                <a:gd name="connsiteX53" fmla="*/ 1900373 w 2219792"/>
                <a:gd name="connsiteY53" fmla="*/ 4348776 h 7250295"/>
                <a:gd name="connsiteX54" fmla="*/ 1881052 w 2219792"/>
                <a:gd name="connsiteY54" fmla="*/ 3902573 h 7250295"/>
                <a:gd name="connsiteX55" fmla="*/ 1855362 w 2219792"/>
                <a:gd name="connsiteY55" fmla="*/ 3584643 h 7250295"/>
                <a:gd name="connsiteX56" fmla="*/ 2056257 w 2219792"/>
                <a:gd name="connsiteY56" fmla="*/ 2654077 h 7250295"/>
                <a:gd name="connsiteX57" fmla="*/ 2042707 w 2219792"/>
                <a:gd name="connsiteY57" fmla="*/ 2404684 h 7250295"/>
                <a:gd name="connsiteX58" fmla="*/ 1981200 w 2219792"/>
                <a:gd name="connsiteY58" fmla="*/ 1864914 h 7250295"/>
                <a:gd name="connsiteX59" fmla="*/ 1936459 w 2219792"/>
                <a:gd name="connsiteY59" fmla="*/ 1677029 h 7250295"/>
                <a:gd name="connsiteX60" fmla="*/ 1922037 w 2219792"/>
                <a:gd name="connsiteY60" fmla="*/ 1432534 h 7250295"/>
                <a:gd name="connsiteX61" fmla="*/ 1874412 w 2219792"/>
                <a:gd name="connsiteY61" fmla="*/ 1302338 h 7250295"/>
                <a:gd name="connsiteX62" fmla="*/ 1407687 w 2219792"/>
                <a:gd name="connsiteY62" fmla="*/ 1134975 h 7250295"/>
                <a:gd name="connsiteX63" fmla="*/ 1309221 w 2219792"/>
                <a:gd name="connsiteY63" fmla="*/ 1020075 h 7250295"/>
                <a:gd name="connsiteX64" fmla="*/ 1365230 w 2219792"/>
                <a:gd name="connsiteY64" fmla="*/ 821521 h 7250295"/>
                <a:gd name="connsiteX65" fmla="*/ 1433407 w 2219792"/>
                <a:gd name="connsiteY65" fmla="*/ 622909 h 7250295"/>
                <a:gd name="connsiteX66" fmla="*/ 1444916 w 2219792"/>
                <a:gd name="connsiteY66" fmla="*/ 380757 h 7250295"/>
                <a:gd name="connsiteX67" fmla="*/ 1330946 w 2219792"/>
                <a:gd name="connsiteY67" fmla="*/ 143773 h 7250295"/>
                <a:gd name="connsiteX68" fmla="*/ 1063645 w 2219792"/>
                <a:gd name="connsiteY68" fmla="*/ 568 h 7250295"/>
                <a:gd name="connsiteX0" fmla="*/ 1063645 w 2207395"/>
                <a:gd name="connsiteY0" fmla="*/ 568 h 7250295"/>
                <a:gd name="connsiteX1" fmla="*/ 809625 w 2207395"/>
                <a:gd name="connsiteY1" fmla="*/ 116070 h 7250295"/>
                <a:gd name="connsiteX2" fmla="*/ 685800 w 2207395"/>
                <a:gd name="connsiteY2" fmla="*/ 297045 h 7250295"/>
                <a:gd name="connsiteX3" fmla="*/ 704850 w 2207395"/>
                <a:gd name="connsiteY3" fmla="*/ 620895 h 7250295"/>
                <a:gd name="connsiteX4" fmla="*/ 838200 w 2207395"/>
                <a:gd name="connsiteY4" fmla="*/ 897120 h 7250295"/>
                <a:gd name="connsiteX5" fmla="*/ 742950 w 2207395"/>
                <a:gd name="connsiteY5" fmla="*/ 1011420 h 7250295"/>
                <a:gd name="connsiteX6" fmla="*/ 133350 w 2207395"/>
                <a:gd name="connsiteY6" fmla="*/ 1220970 h 7250295"/>
                <a:gd name="connsiteX7" fmla="*/ 0 w 2207395"/>
                <a:gd name="connsiteY7" fmla="*/ 2211570 h 7250295"/>
                <a:gd name="connsiteX8" fmla="*/ 333375 w 2207395"/>
                <a:gd name="connsiteY8" fmla="*/ 3106920 h 7250295"/>
                <a:gd name="connsiteX9" fmla="*/ 247650 w 2207395"/>
                <a:gd name="connsiteY9" fmla="*/ 3840345 h 7250295"/>
                <a:gd name="connsiteX10" fmla="*/ 371475 w 2207395"/>
                <a:gd name="connsiteY10" fmla="*/ 4059420 h 7250295"/>
                <a:gd name="connsiteX11" fmla="*/ 495300 w 2207395"/>
                <a:gd name="connsiteY11" fmla="*/ 4278495 h 7250295"/>
                <a:gd name="connsiteX12" fmla="*/ 476250 w 2207395"/>
                <a:gd name="connsiteY12" fmla="*/ 4735695 h 7250295"/>
                <a:gd name="connsiteX13" fmla="*/ 476250 w 2207395"/>
                <a:gd name="connsiteY13" fmla="*/ 5097645 h 7250295"/>
                <a:gd name="connsiteX14" fmla="*/ 371475 w 2207395"/>
                <a:gd name="connsiteY14" fmla="*/ 6145395 h 7250295"/>
                <a:gd name="connsiteX15" fmla="*/ 371475 w 2207395"/>
                <a:gd name="connsiteY15" fmla="*/ 6621645 h 7250295"/>
                <a:gd name="connsiteX16" fmla="*/ 400050 w 2207395"/>
                <a:gd name="connsiteY16" fmla="*/ 6821670 h 7250295"/>
                <a:gd name="connsiteX17" fmla="*/ 323850 w 2207395"/>
                <a:gd name="connsiteY17" fmla="*/ 7002645 h 7250295"/>
                <a:gd name="connsiteX18" fmla="*/ 533400 w 2207395"/>
                <a:gd name="connsiteY18" fmla="*/ 7250295 h 7250295"/>
                <a:gd name="connsiteX19" fmla="*/ 952500 w 2207395"/>
                <a:gd name="connsiteY19" fmla="*/ 7240770 h 7250295"/>
                <a:gd name="connsiteX20" fmla="*/ 733425 w 2207395"/>
                <a:gd name="connsiteY20" fmla="*/ 6821670 h 7250295"/>
                <a:gd name="connsiteX21" fmla="*/ 790575 w 2207395"/>
                <a:gd name="connsiteY21" fmla="*/ 6574020 h 7250295"/>
                <a:gd name="connsiteX22" fmla="*/ 762000 w 2207395"/>
                <a:gd name="connsiteY22" fmla="*/ 6250170 h 7250295"/>
                <a:gd name="connsiteX23" fmla="*/ 885825 w 2207395"/>
                <a:gd name="connsiteY23" fmla="*/ 5411970 h 7250295"/>
                <a:gd name="connsiteX24" fmla="*/ 866775 w 2207395"/>
                <a:gd name="connsiteY24" fmla="*/ 5326245 h 7250295"/>
                <a:gd name="connsiteX25" fmla="*/ 971550 w 2207395"/>
                <a:gd name="connsiteY25" fmla="*/ 5211945 h 7250295"/>
                <a:gd name="connsiteX26" fmla="*/ 962025 w 2207395"/>
                <a:gd name="connsiteY26" fmla="*/ 5069070 h 7250295"/>
                <a:gd name="connsiteX27" fmla="*/ 1104900 w 2207395"/>
                <a:gd name="connsiteY27" fmla="*/ 4526145 h 7250295"/>
                <a:gd name="connsiteX28" fmla="*/ 1123950 w 2207395"/>
                <a:gd name="connsiteY28" fmla="*/ 4392795 h 7250295"/>
                <a:gd name="connsiteX29" fmla="*/ 1276350 w 2207395"/>
                <a:gd name="connsiteY29" fmla="*/ 4649970 h 7250295"/>
                <a:gd name="connsiteX30" fmla="*/ 1352550 w 2207395"/>
                <a:gd name="connsiteY30" fmla="*/ 4926195 h 7250295"/>
                <a:gd name="connsiteX31" fmla="*/ 1333500 w 2207395"/>
                <a:gd name="connsiteY31" fmla="*/ 5069070 h 7250295"/>
                <a:gd name="connsiteX32" fmla="*/ 1371600 w 2207395"/>
                <a:gd name="connsiteY32" fmla="*/ 5078595 h 7250295"/>
                <a:gd name="connsiteX33" fmla="*/ 1247775 w 2207395"/>
                <a:gd name="connsiteY33" fmla="*/ 5516745 h 7250295"/>
                <a:gd name="connsiteX34" fmla="*/ 1257300 w 2207395"/>
                <a:gd name="connsiteY34" fmla="*/ 6469245 h 7250295"/>
                <a:gd name="connsiteX35" fmla="*/ 1333500 w 2207395"/>
                <a:gd name="connsiteY35" fmla="*/ 6583545 h 7250295"/>
                <a:gd name="connsiteX36" fmla="*/ 1314450 w 2207395"/>
                <a:gd name="connsiteY36" fmla="*/ 6735945 h 7250295"/>
                <a:gd name="connsiteX37" fmla="*/ 1323975 w 2207395"/>
                <a:gd name="connsiteY37" fmla="*/ 6859770 h 7250295"/>
                <a:gd name="connsiteX38" fmla="*/ 1304925 w 2207395"/>
                <a:gd name="connsiteY38" fmla="*/ 7012170 h 7250295"/>
                <a:gd name="connsiteX39" fmla="*/ 1704975 w 2207395"/>
                <a:gd name="connsiteY39" fmla="*/ 7212195 h 7250295"/>
                <a:gd name="connsiteX40" fmla="*/ 2152650 w 2207395"/>
                <a:gd name="connsiteY40" fmla="*/ 7212195 h 7250295"/>
                <a:gd name="connsiteX41" fmla="*/ 2206314 w 2207395"/>
                <a:gd name="connsiteY41" fmla="*/ 7184702 h 7250295"/>
                <a:gd name="connsiteX42" fmla="*/ 2171850 w 2207395"/>
                <a:gd name="connsiteY42" fmla="*/ 7046786 h 7250295"/>
                <a:gd name="connsiteX43" fmla="*/ 1687247 w 2207395"/>
                <a:gd name="connsiteY43" fmla="*/ 6680449 h 7250295"/>
                <a:gd name="connsiteX44" fmla="*/ 1708130 w 2207395"/>
                <a:gd name="connsiteY44" fmla="*/ 6550072 h 7250295"/>
                <a:gd name="connsiteX45" fmla="*/ 1668617 w 2207395"/>
                <a:gd name="connsiteY45" fmla="*/ 6451067 h 7250295"/>
                <a:gd name="connsiteX46" fmla="*/ 1657350 w 2207395"/>
                <a:gd name="connsiteY46" fmla="*/ 6250170 h 7250295"/>
                <a:gd name="connsiteX47" fmla="*/ 1679014 w 2207395"/>
                <a:gd name="connsiteY47" fmla="*/ 5979714 h 7250295"/>
                <a:gd name="connsiteX48" fmla="*/ 1727631 w 2207395"/>
                <a:gd name="connsiteY48" fmla="*/ 5512209 h 7250295"/>
                <a:gd name="connsiteX49" fmla="*/ 1739049 w 2207395"/>
                <a:gd name="connsiteY49" fmla="*/ 5363804 h 7250295"/>
                <a:gd name="connsiteX50" fmla="*/ 1797611 w 2207395"/>
                <a:gd name="connsiteY50" fmla="*/ 5317321 h 7250295"/>
                <a:gd name="connsiteX51" fmla="*/ 1884207 w 2207395"/>
                <a:gd name="connsiteY51" fmla="*/ 5097645 h 7250295"/>
                <a:gd name="connsiteX52" fmla="*/ 1909357 w 2207395"/>
                <a:gd name="connsiteY52" fmla="*/ 4805496 h 7250295"/>
                <a:gd name="connsiteX53" fmla="*/ 1900373 w 2207395"/>
                <a:gd name="connsiteY53" fmla="*/ 4348776 h 7250295"/>
                <a:gd name="connsiteX54" fmla="*/ 1881052 w 2207395"/>
                <a:gd name="connsiteY54" fmla="*/ 3902573 h 7250295"/>
                <a:gd name="connsiteX55" fmla="*/ 1855362 w 2207395"/>
                <a:gd name="connsiteY55" fmla="*/ 3584643 h 7250295"/>
                <a:gd name="connsiteX56" fmla="*/ 2056257 w 2207395"/>
                <a:gd name="connsiteY56" fmla="*/ 2654077 h 7250295"/>
                <a:gd name="connsiteX57" fmla="*/ 2042707 w 2207395"/>
                <a:gd name="connsiteY57" fmla="*/ 2404684 h 7250295"/>
                <a:gd name="connsiteX58" fmla="*/ 1981200 w 2207395"/>
                <a:gd name="connsiteY58" fmla="*/ 1864914 h 7250295"/>
                <a:gd name="connsiteX59" fmla="*/ 1936459 w 2207395"/>
                <a:gd name="connsiteY59" fmla="*/ 1677029 h 7250295"/>
                <a:gd name="connsiteX60" fmla="*/ 1922037 w 2207395"/>
                <a:gd name="connsiteY60" fmla="*/ 1432534 h 7250295"/>
                <a:gd name="connsiteX61" fmla="*/ 1874412 w 2207395"/>
                <a:gd name="connsiteY61" fmla="*/ 1302338 h 7250295"/>
                <a:gd name="connsiteX62" fmla="*/ 1407687 w 2207395"/>
                <a:gd name="connsiteY62" fmla="*/ 1134975 h 7250295"/>
                <a:gd name="connsiteX63" fmla="*/ 1309221 w 2207395"/>
                <a:gd name="connsiteY63" fmla="*/ 1020075 h 7250295"/>
                <a:gd name="connsiteX64" fmla="*/ 1365230 w 2207395"/>
                <a:gd name="connsiteY64" fmla="*/ 821521 h 7250295"/>
                <a:gd name="connsiteX65" fmla="*/ 1433407 w 2207395"/>
                <a:gd name="connsiteY65" fmla="*/ 622909 h 7250295"/>
                <a:gd name="connsiteX66" fmla="*/ 1444916 w 2207395"/>
                <a:gd name="connsiteY66" fmla="*/ 380757 h 7250295"/>
                <a:gd name="connsiteX67" fmla="*/ 1330946 w 2207395"/>
                <a:gd name="connsiteY67" fmla="*/ 143773 h 7250295"/>
                <a:gd name="connsiteX68" fmla="*/ 1063645 w 2207395"/>
                <a:gd name="connsiteY68" fmla="*/ 568 h 7250295"/>
                <a:gd name="connsiteX0" fmla="*/ 1063645 w 2197075"/>
                <a:gd name="connsiteY0" fmla="*/ 568 h 7250295"/>
                <a:gd name="connsiteX1" fmla="*/ 809625 w 2197075"/>
                <a:gd name="connsiteY1" fmla="*/ 116070 h 7250295"/>
                <a:gd name="connsiteX2" fmla="*/ 685800 w 2197075"/>
                <a:gd name="connsiteY2" fmla="*/ 297045 h 7250295"/>
                <a:gd name="connsiteX3" fmla="*/ 704850 w 2197075"/>
                <a:gd name="connsiteY3" fmla="*/ 620895 h 7250295"/>
                <a:gd name="connsiteX4" fmla="*/ 838200 w 2197075"/>
                <a:gd name="connsiteY4" fmla="*/ 897120 h 7250295"/>
                <a:gd name="connsiteX5" fmla="*/ 742950 w 2197075"/>
                <a:gd name="connsiteY5" fmla="*/ 1011420 h 7250295"/>
                <a:gd name="connsiteX6" fmla="*/ 133350 w 2197075"/>
                <a:gd name="connsiteY6" fmla="*/ 1220970 h 7250295"/>
                <a:gd name="connsiteX7" fmla="*/ 0 w 2197075"/>
                <a:gd name="connsiteY7" fmla="*/ 2211570 h 7250295"/>
                <a:gd name="connsiteX8" fmla="*/ 333375 w 2197075"/>
                <a:gd name="connsiteY8" fmla="*/ 3106920 h 7250295"/>
                <a:gd name="connsiteX9" fmla="*/ 247650 w 2197075"/>
                <a:gd name="connsiteY9" fmla="*/ 3840345 h 7250295"/>
                <a:gd name="connsiteX10" fmla="*/ 371475 w 2197075"/>
                <a:gd name="connsiteY10" fmla="*/ 4059420 h 7250295"/>
                <a:gd name="connsiteX11" fmla="*/ 495300 w 2197075"/>
                <a:gd name="connsiteY11" fmla="*/ 4278495 h 7250295"/>
                <a:gd name="connsiteX12" fmla="*/ 476250 w 2197075"/>
                <a:gd name="connsiteY12" fmla="*/ 4735695 h 7250295"/>
                <a:gd name="connsiteX13" fmla="*/ 476250 w 2197075"/>
                <a:gd name="connsiteY13" fmla="*/ 5097645 h 7250295"/>
                <a:gd name="connsiteX14" fmla="*/ 371475 w 2197075"/>
                <a:gd name="connsiteY14" fmla="*/ 6145395 h 7250295"/>
                <a:gd name="connsiteX15" fmla="*/ 371475 w 2197075"/>
                <a:gd name="connsiteY15" fmla="*/ 6621645 h 7250295"/>
                <a:gd name="connsiteX16" fmla="*/ 400050 w 2197075"/>
                <a:gd name="connsiteY16" fmla="*/ 6821670 h 7250295"/>
                <a:gd name="connsiteX17" fmla="*/ 323850 w 2197075"/>
                <a:gd name="connsiteY17" fmla="*/ 7002645 h 7250295"/>
                <a:gd name="connsiteX18" fmla="*/ 533400 w 2197075"/>
                <a:gd name="connsiteY18" fmla="*/ 7250295 h 7250295"/>
                <a:gd name="connsiteX19" fmla="*/ 952500 w 2197075"/>
                <a:gd name="connsiteY19" fmla="*/ 7240770 h 7250295"/>
                <a:gd name="connsiteX20" fmla="*/ 733425 w 2197075"/>
                <a:gd name="connsiteY20" fmla="*/ 6821670 h 7250295"/>
                <a:gd name="connsiteX21" fmla="*/ 790575 w 2197075"/>
                <a:gd name="connsiteY21" fmla="*/ 6574020 h 7250295"/>
                <a:gd name="connsiteX22" fmla="*/ 762000 w 2197075"/>
                <a:gd name="connsiteY22" fmla="*/ 6250170 h 7250295"/>
                <a:gd name="connsiteX23" fmla="*/ 885825 w 2197075"/>
                <a:gd name="connsiteY23" fmla="*/ 5411970 h 7250295"/>
                <a:gd name="connsiteX24" fmla="*/ 866775 w 2197075"/>
                <a:gd name="connsiteY24" fmla="*/ 5326245 h 7250295"/>
                <a:gd name="connsiteX25" fmla="*/ 971550 w 2197075"/>
                <a:gd name="connsiteY25" fmla="*/ 5211945 h 7250295"/>
                <a:gd name="connsiteX26" fmla="*/ 962025 w 2197075"/>
                <a:gd name="connsiteY26" fmla="*/ 5069070 h 7250295"/>
                <a:gd name="connsiteX27" fmla="*/ 1104900 w 2197075"/>
                <a:gd name="connsiteY27" fmla="*/ 4526145 h 7250295"/>
                <a:gd name="connsiteX28" fmla="*/ 1123950 w 2197075"/>
                <a:gd name="connsiteY28" fmla="*/ 4392795 h 7250295"/>
                <a:gd name="connsiteX29" fmla="*/ 1276350 w 2197075"/>
                <a:gd name="connsiteY29" fmla="*/ 4649970 h 7250295"/>
                <a:gd name="connsiteX30" fmla="*/ 1352550 w 2197075"/>
                <a:gd name="connsiteY30" fmla="*/ 4926195 h 7250295"/>
                <a:gd name="connsiteX31" fmla="*/ 1333500 w 2197075"/>
                <a:gd name="connsiteY31" fmla="*/ 5069070 h 7250295"/>
                <a:gd name="connsiteX32" fmla="*/ 1371600 w 2197075"/>
                <a:gd name="connsiteY32" fmla="*/ 5078595 h 7250295"/>
                <a:gd name="connsiteX33" fmla="*/ 1247775 w 2197075"/>
                <a:gd name="connsiteY33" fmla="*/ 5516745 h 7250295"/>
                <a:gd name="connsiteX34" fmla="*/ 1257300 w 2197075"/>
                <a:gd name="connsiteY34" fmla="*/ 6469245 h 7250295"/>
                <a:gd name="connsiteX35" fmla="*/ 1333500 w 2197075"/>
                <a:gd name="connsiteY35" fmla="*/ 6583545 h 7250295"/>
                <a:gd name="connsiteX36" fmla="*/ 1314450 w 2197075"/>
                <a:gd name="connsiteY36" fmla="*/ 6735945 h 7250295"/>
                <a:gd name="connsiteX37" fmla="*/ 1323975 w 2197075"/>
                <a:gd name="connsiteY37" fmla="*/ 6859770 h 7250295"/>
                <a:gd name="connsiteX38" fmla="*/ 1304925 w 2197075"/>
                <a:gd name="connsiteY38" fmla="*/ 7012170 h 7250295"/>
                <a:gd name="connsiteX39" fmla="*/ 1704975 w 2197075"/>
                <a:gd name="connsiteY39" fmla="*/ 7212195 h 7250295"/>
                <a:gd name="connsiteX40" fmla="*/ 2152650 w 2197075"/>
                <a:gd name="connsiteY40" fmla="*/ 7212195 h 7250295"/>
                <a:gd name="connsiteX41" fmla="*/ 2189006 w 2197075"/>
                <a:gd name="connsiteY41" fmla="*/ 7199125 h 7250295"/>
                <a:gd name="connsiteX42" fmla="*/ 2171850 w 2197075"/>
                <a:gd name="connsiteY42" fmla="*/ 7046786 h 7250295"/>
                <a:gd name="connsiteX43" fmla="*/ 1687247 w 2197075"/>
                <a:gd name="connsiteY43" fmla="*/ 6680449 h 7250295"/>
                <a:gd name="connsiteX44" fmla="*/ 1708130 w 2197075"/>
                <a:gd name="connsiteY44" fmla="*/ 6550072 h 7250295"/>
                <a:gd name="connsiteX45" fmla="*/ 1668617 w 2197075"/>
                <a:gd name="connsiteY45" fmla="*/ 6451067 h 7250295"/>
                <a:gd name="connsiteX46" fmla="*/ 1657350 w 2197075"/>
                <a:gd name="connsiteY46" fmla="*/ 6250170 h 7250295"/>
                <a:gd name="connsiteX47" fmla="*/ 1679014 w 2197075"/>
                <a:gd name="connsiteY47" fmla="*/ 5979714 h 7250295"/>
                <a:gd name="connsiteX48" fmla="*/ 1727631 w 2197075"/>
                <a:gd name="connsiteY48" fmla="*/ 5512209 h 7250295"/>
                <a:gd name="connsiteX49" fmla="*/ 1739049 w 2197075"/>
                <a:gd name="connsiteY49" fmla="*/ 5363804 h 7250295"/>
                <a:gd name="connsiteX50" fmla="*/ 1797611 w 2197075"/>
                <a:gd name="connsiteY50" fmla="*/ 5317321 h 7250295"/>
                <a:gd name="connsiteX51" fmla="*/ 1884207 w 2197075"/>
                <a:gd name="connsiteY51" fmla="*/ 5097645 h 7250295"/>
                <a:gd name="connsiteX52" fmla="*/ 1909357 w 2197075"/>
                <a:gd name="connsiteY52" fmla="*/ 4805496 h 7250295"/>
                <a:gd name="connsiteX53" fmla="*/ 1900373 w 2197075"/>
                <a:gd name="connsiteY53" fmla="*/ 4348776 h 7250295"/>
                <a:gd name="connsiteX54" fmla="*/ 1881052 w 2197075"/>
                <a:gd name="connsiteY54" fmla="*/ 3902573 h 7250295"/>
                <a:gd name="connsiteX55" fmla="*/ 1855362 w 2197075"/>
                <a:gd name="connsiteY55" fmla="*/ 3584643 h 7250295"/>
                <a:gd name="connsiteX56" fmla="*/ 2056257 w 2197075"/>
                <a:gd name="connsiteY56" fmla="*/ 2654077 h 7250295"/>
                <a:gd name="connsiteX57" fmla="*/ 2042707 w 2197075"/>
                <a:gd name="connsiteY57" fmla="*/ 2404684 h 7250295"/>
                <a:gd name="connsiteX58" fmla="*/ 1981200 w 2197075"/>
                <a:gd name="connsiteY58" fmla="*/ 1864914 h 7250295"/>
                <a:gd name="connsiteX59" fmla="*/ 1936459 w 2197075"/>
                <a:gd name="connsiteY59" fmla="*/ 1677029 h 7250295"/>
                <a:gd name="connsiteX60" fmla="*/ 1922037 w 2197075"/>
                <a:gd name="connsiteY60" fmla="*/ 1432534 h 7250295"/>
                <a:gd name="connsiteX61" fmla="*/ 1874412 w 2197075"/>
                <a:gd name="connsiteY61" fmla="*/ 1302338 h 7250295"/>
                <a:gd name="connsiteX62" fmla="*/ 1407687 w 2197075"/>
                <a:gd name="connsiteY62" fmla="*/ 1134975 h 7250295"/>
                <a:gd name="connsiteX63" fmla="*/ 1309221 w 2197075"/>
                <a:gd name="connsiteY63" fmla="*/ 1020075 h 7250295"/>
                <a:gd name="connsiteX64" fmla="*/ 1365230 w 2197075"/>
                <a:gd name="connsiteY64" fmla="*/ 821521 h 7250295"/>
                <a:gd name="connsiteX65" fmla="*/ 1433407 w 2197075"/>
                <a:gd name="connsiteY65" fmla="*/ 622909 h 7250295"/>
                <a:gd name="connsiteX66" fmla="*/ 1444916 w 2197075"/>
                <a:gd name="connsiteY66" fmla="*/ 380757 h 7250295"/>
                <a:gd name="connsiteX67" fmla="*/ 1330946 w 2197075"/>
                <a:gd name="connsiteY67" fmla="*/ 143773 h 7250295"/>
                <a:gd name="connsiteX68" fmla="*/ 1063645 w 2197075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2152650 w 2213217"/>
                <a:gd name="connsiteY40" fmla="*/ 7212195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985347 w 2213217"/>
                <a:gd name="connsiteY40" fmla="*/ 722661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800736 w 2213217"/>
                <a:gd name="connsiteY40" fmla="*/ 719488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800736 w 2213217"/>
                <a:gd name="connsiteY40" fmla="*/ 719488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800736 w 2213217"/>
                <a:gd name="connsiteY40" fmla="*/ 719488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797852 w 2213217"/>
                <a:gd name="connsiteY40" fmla="*/ 7174696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797852 w 2213217"/>
                <a:gd name="connsiteY40" fmla="*/ 7174696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482866 w 2213217"/>
                <a:gd name="connsiteY39" fmla="*/ 7114120 h 7250295"/>
                <a:gd name="connsiteX40" fmla="*/ 1797852 w 2213217"/>
                <a:gd name="connsiteY40" fmla="*/ 7174696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97852 w 2213217"/>
                <a:gd name="connsiteY39" fmla="*/ 7174696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38131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38131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77491 w 2213217"/>
                <a:gd name="connsiteY34" fmla="*/ 6365402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77491 w 2213217"/>
                <a:gd name="connsiteY34" fmla="*/ 6365402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77491 w 2213217"/>
                <a:gd name="connsiteY34" fmla="*/ 6365402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63220 w 2213217"/>
                <a:gd name="connsiteY34" fmla="*/ 6360264 h 7250295"/>
                <a:gd name="connsiteX35" fmla="*/ 1277491 w 2213217"/>
                <a:gd name="connsiteY35" fmla="*/ 6365402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277491 w 2213217"/>
                <a:gd name="connsiteY35" fmla="*/ 6365402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277491 w 2213217"/>
                <a:gd name="connsiteY35" fmla="*/ 6365402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277491 w 2213217"/>
                <a:gd name="connsiteY35" fmla="*/ 6374056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87593 w 2213217"/>
                <a:gd name="connsiteY27" fmla="*/ 4482877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70285 w 2213217"/>
                <a:gd name="connsiteY27" fmla="*/ 4725178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70285 w 2213217"/>
                <a:gd name="connsiteY27" fmla="*/ 4725178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09709 w 2213217"/>
                <a:gd name="connsiteY27" fmla="*/ 4955941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914671 w 2213217"/>
                <a:gd name="connsiteY23" fmla="*/ 538024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914671 w 2213217"/>
                <a:gd name="connsiteY23" fmla="*/ 538024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914671 w 2213217"/>
                <a:gd name="connsiteY23" fmla="*/ 538024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94902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94902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65153 w 2213217"/>
                <a:gd name="connsiteY23" fmla="*/ 5529516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65153 w 2213217"/>
                <a:gd name="connsiteY23" fmla="*/ 5529516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65153 w 2213217"/>
                <a:gd name="connsiteY23" fmla="*/ 5529516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44526"/>
                <a:gd name="connsiteX1" fmla="*/ 809625 w 2213217"/>
                <a:gd name="connsiteY1" fmla="*/ 116070 h 7244526"/>
                <a:gd name="connsiteX2" fmla="*/ 685800 w 2213217"/>
                <a:gd name="connsiteY2" fmla="*/ 297045 h 7244526"/>
                <a:gd name="connsiteX3" fmla="*/ 704850 w 2213217"/>
                <a:gd name="connsiteY3" fmla="*/ 620895 h 7244526"/>
                <a:gd name="connsiteX4" fmla="*/ 838200 w 2213217"/>
                <a:gd name="connsiteY4" fmla="*/ 897120 h 7244526"/>
                <a:gd name="connsiteX5" fmla="*/ 742950 w 2213217"/>
                <a:gd name="connsiteY5" fmla="*/ 1011420 h 7244526"/>
                <a:gd name="connsiteX6" fmla="*/ 133350 w 2213217"/>
                <a:gd name="connsiteY6" fmla="*/ 1220970 h 7244526"/>
                <a:gd name="connsiteX7" fmla="*/ 0 w 2213217"/>
                <a:gd name="connsiteY7" fmla="*/ 2211570 h 7244526"/>
                <a:gd name="connsiteX8" fmla="*/ 333375 w 2213217"/>
                <a:gd name="connsiteY8" fmla="*/ 3106920 h 7244526"/>
                <a:gd name="connsiteX9" fmla="*/ 247650 w 2213217"/>
                <a:gd name="connsiteY9" fmla="*/ 3840345 h 7244526"/>
                <a:gd name="connsiteX10" fmla="*/ 371475 w 2213217"/>
                <a:gd name="connsiteY10" fmla="*/ 4059420 h 7244526"/>
                <a:gd name="connsiteX11" fmla="*/ 495300 w 2213217"/>
                <a:gd name="connsiteY11" fmla="*/ 4278495 h 7244526"/>
                <a:gd name="connsiteX12" fmla="*/ 476250 w 2213217"/>
                <a:gd name="connsiteY12" fmla="*/ 4735695 h 7244526"/>
                <a:gd name="connsiteX13" fmla="*/ 476250 w 2213217"/>
                <a:gd name="connsiteY13" fmla="*/ 5097645 h 7244526"/>
                <a:gd name="connsiteX14" fmla="*/ 371475 w 2213217"/>
                <a:gd name="connsiteY14" fmla="*/ 6145395 h 7244526"/>
                <a:gd name="connsiteX15" fmla="*/ 371475 w 2213217"/>
                <a:gd name="connsiteY15" fmla="*/ 6621645 h 7244526"/>
                <a:gd name="connsiteX16" fmla="*/ 400050 w 2213217"/>
                <a:gd name="connsiteY16" fmla="*/ 6821670 h 7244526"/>
                <a:gd name="connsiteX17" fmla="*/ 323850 w 2213217"/>
                <a:gd name="connsiteY17" fmla="*/ 7002645 h 7244526"/>
                <a:gd name="connsiteX18" fmla="*/ 605514 w 2213217"/>
                <a:gd name="connsiteY18" fmla="*/ 7244526 h 7244526"/>
                <a:gd name="connsiteX19" fmla="*/ 958269 w 2213217"/>
                <a:gd name="connsiteY19" fmla="*/ 7136926 h 7244526"/>
                <a:gd name="connsiteX20" fmla="*/ 724772 w 2213217"/>
                <a:gd name="connsiteY20" fmla="*/ 6844746 h 7244526"/>
                <a:gd name="connsiteX21" fmla="*/ 753076 w 2213217"/>
                <a:gd name="connsiteY21" fmla="*/ 6579789 h 7244526"/>
                <a:gd name="connsiteX22" fmla="*/ 738924 w 2213217"/>
                <a:gd name="connsiteY22" fmla="*/ 6250170 h 7244526"/>
                <a:gd name="connsiteX23" fmla="*/ 856500 w 2213217"/>
                <a:gd name="connsiteY23" fmla="*/ 5489132 h 7244526"/>
                <a:gd name="connsiteX24" fmla="*/ 906017 w 2213217"/>
                <a:gd name="connsiteY24" fmla="*/ 5380240 h 7244526"/>
                <a:gd name="connsiteX25" fmla="*/ 898504 w 2213217"/>
                <a:gd name="connsiteY25" fmla="*/ 5308938 h 7244526"/>
                <a:gd name="connsiteX26" fmla="*/ 971550 w 2213217"/>
                <a:gd name="connsiteY26" fmla="*/ 5211945 h 7244526"/>
                <a:gd name="connsiteX27" fmla="*/ 973564 w 2213217"/>
                <a:gd name="connsiteY27" fmla="*/ 5069070 h 7244526"/>
                <a:gd name="connsiteX28" fmla="*/ 1129719 w 2213217"/>
                <a:gd name="connsiteY28" fmla="*/ 4378373 h 7244526"/>
                <a:gd name="connsiteX29" fmla="*/ 1276350 w 2213217"/>
                <a:gd name="connsiteY29" fmla="*/ 4649970 h 7244526"/>
                <a:gd name="connsiteX30" fmla="*/ 1341012 w 2213217"/>
                <a:gd name="connsiteY30" fmla="*/ 4880042 h 7244526"/>
                <a:gd name="connsiteX31" fmla="*/ 1310424 w 2213217"/>
                <a:gd name="connsiteY31" fmla="*/ 4973880 h 7244526"/>
                <a:gd name="connsiteX32" fmla="*/ 1354293 w 2213217"/>
                <a:gd name="connsiteY32" fmla="*/ 5113209 h 7244526"/>
                <a:gd name="connsiteX33" fmla="*/ 1262198 w 2213217"/>
                <a:gd name="connsiteY33" fmla="*/ 5554244 h 7244526"/>
                <a:gd name="connsiteX34" fmla="*/ 1263220 w 2213217"/>
                <a:gd name="connsiteY34" fmla="*/ 6360264 h 7244526"/>
                <a:gd name="connsiteX35" fmla="*/ 1336385 w 2213217"/>
                <a:gd name="connsiteY35" fmla="*/ 6540277 h 7244526"/>
                <a:gd name="connsiteX36" fmla="*/ 1285605 w 2213217"/>
                <a:gd name="connsiteY36" fmla="*/ 6741714 h 7244526"/>
                <a:gd name="connsiteX37" fmla="*/ 1303783 w 2213217"/>
                <a:gd name="connsiteY37" fmla="*/ 6828040 h 7244526"/>
                <a:gd name="connsiteX38" fmla="*/ 1313579 w 2213217"/>
                <a:gd name="connsiteY38" fmla="*/ 7020824 h 7244526"/>
                <a:gd name="connsiteX39" fmla="*/ 1760353 w 2213217"/>
                <a:gd name="connsiteY39" fmla="*/ 7189119 h 7244526"/>
                <a:gd name="connsiteX40" fmla="*/ 2189006 w 2213217"/>
                <a:gd name="connsiteY40" fmla="*/ 7199125 h 7244526"/>
                <a:gd name="connsiteX41" fmla="*/ 2171850 w 2213217"/>
                <a:gd name="connsiteY41" fmla="*/ 7046786 h 7244526"/>
                <a:gd name="connsiteX42" fmla="*/ 1687247 w 2213217"/>
                <a:gd name="connsiteY42" fmla="*/ 6680449 h 7244526"/>
                <a:gd name="connsiteX43" fmla="*/ 1708130 w 2213217"/>
                <a:gd name="connsiteY43" fmla="*/ 6550072 h 7244526"/>
                <a:gd name="connsiteX44" fmla="*/ 1668617 w 2213217"/>
                <a:gd name="connsiteY44" fmla="*/ 6451067 h 7244526"/>
                <a:gd name="connsiteX45" fmla="*/ 1657350 w 2213217"/>
                <a:gd name="connsiteY45" fmla="*/ 6250170 h 7244526"/>
                <a:gd name="connsiteX46" fmla="*/ 1679014 w 2213217"/>
                <a:gd name="connsiteY46" fmla="*/ 5979714 h 7244526"/>
                <a:gd name="connsiteX47" fmla="*/ 1727631 w 2213217"/>
                <a:gd name="connsiteY47" fmla="*/ 5512209 h 7244526"/>
                <a:gd name="connsiteX48" fmla="*/ 1739049 w 2213217"/>
                <a:gd name="connsiteY48" fmla="*/ 5363804 h 7244526"/>
                <a:gd name="connsiteX49" fmla="*/ 1797611 w 2213217"/>
                <a:gd name="connsiteY49" fmla="*/ 5317321 h 7244526"/>
                <a:gd name="connsiteX50" fmla="*/ 1884207 w 2213217"/>
                <a:gd name="connsiteY50" fmla="*/ 5097645 h 7244526"/>
                <a:gd name="connsiteX51" fmla="*/ 1909357 w 2213217"/>
                <a:gd name="connsiteY51" fmla="*/ 4805496 h 7244526"/>
                <a:gd name="connsiteX52" fmla="*/ 1900373 w 2213217"/>
                <a:gd name="connsiteY52" fmla="*/ 4348776 h 7244526"/>
                <a:gd name="connsiteX53" fmla="*/ 1881052 w 2213217"/>
                <a:gd name="connsiteY53" fmla="*/ 3902573 h 7244526"/>
                <a:gd name="connsiteX54" fmla="*/ 1855362 w 2213217"/>
                <a:gd name="connsiteY54" fmla="*/ 3584643 h 7244526"/>
                <a:gd name="connsiteX55" fmla="*/ 2056257 w 2213217"/>
                <a:gd name="connsiteY55" fmla="*/ 2654077 h 7244526"/>
                <a:gd name="connsiteX56" fmla="*/ 2042707 w 2213217"/>
                <a:gd name="connsiteY56" fmla="*/ 2404684 h 7244526"/>
                <a:gd name="connsiteX57" fmla="*/ 1981200 w 2213217"/>
                <a:gd name="connsiteY57" fmla="*/ 1864914 h 7244526"/>
                <a:gd name="connsiteX58" fmla="*/ 1936459 w 2213217"/>
                <a:gd name="connsiteY58" fmla="*/ 1677029 h 7244526"/>
                <a:gd name="connsiteX59" fmla="*/ 1922037 w 2213217"/>
                <a:gd name="connsiteY59" fmla="*/ 1432534 h 7244526"/>
                <a:gd name="connsiteX60" fmla="*/ 1874412 w 2213217"/>
                <a:gd name="connsiteY60" fmla="*/ 1302338 h 7244526"/>
                <a:gd name="connsiteX61" fmla="*/ 1407687 w 2213217"/>
                <a:gd name="connsiteY61" fmla="*/ 1134975 h 7244526"/>
                <a:gd name="connsiteX62" fmla="*/ 1309221 w 2213217"/>
                <a:gd name="connsiteY62" fmla="*/ 1020075 h 7244526"/>
                <a:gd name="connsiteX63" fmla="*/ 1365230 w 2213217"/>
                <a:gd name="connsiteY63" fmla="*/ 821521 h 7244526"/>
                <a:gd name="connsiteX64" fmla="*/ 1433407 w 2213217"/>
                <a:gd name="connsiteY64" fmla="*/ 622909 h 7244526"/>
                <a:gd name="connsiteX65" fmla="*/ 1444916 w 2213217"/>
                <a:gd name="connsiteY65" fmla="*/ 380757 h 7244526"/>
                <a:gd name="connsiteX66" fmla="*/ 1330946 w 2213217"/>
                <a:gd name="connsiteY66" fmla="*/ 143773 h 7244526"/>
                <a:gd name="connsiteX67" fmla="*/ 1063645 w 2213217"/>
                <a:gd name="connsiteY67" fmla="*/ 568 h 7244526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23850 w 2213217"/>
                <a:gd name="connsiteY17" fmla="*/ 7002645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23850 w 2213217"/>
                <a:gd name="connsiteY17" fmla="*/ 7002645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0672 w 2213217"/>
                <a:gd name="connsiteY12" fmla="*/ 4980881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0672 w 2213217"/>
                <a:gd name="connsiteY12" fmla="*/ 4980881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0672 w 2213217"/>
                <a:gd name="connsiteY12" fmla="*/ 4980881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504586 w 2213217"/>
                <a:gd name="connsiteY12" fmla="*/ 4793958 h 7252515"/>
                <a:gd name="connsiteX13" fmla="*/ 490672 w 2213217"/>
                <a:gd name="connsiteY13" fmla="*/ 4980881 h 7252515"/>
                <a:gd name="connsiteX14" fmla="*/ 458942 w 2213217"/>
                <a:gd name="connsiteY14" fmla="*/ 5126491 h 7252515"/>
                <a:gd name="connsiteX15" fmla="*/ 383013 w 2213217"/>
                <a:gd name="connsiteY15" fmla="*/ 6154049 h 7252515"/>
                <a:gd name="connsiteX16" fmla="*/ 348398 w 2213217"/>
                <a:gd name="connsiteY16" fmla="*/ 6604338 h 7252515"/>
                <a:gd name="connsiteX17" fmla="*/ 420242 w 2213217"/>
                <a:gd name="connsiteY17" fmla="*/ 6827439 h 7252515"/>
                <a:gd name="connsiteX18" fmla="*/ 367118 w 2213217"/>
                <a:gd name="connsiteY18" fmla="*/ 6982453 h 7252515"/>
                <a:gd name="connsiteX19" fmla="*/ 605514 w 2213217"/>
                <a:gd name="connsiteY19" fmla="*/ 7244526 h 7252515"/>
                <a:gd name="connsiteX20" fmla="*/ 958269 w 2213217"/>
                <a:gd name="connsiteY20" fmla="*/ 7136926 h 7252515"/>
                <a:gd name="connsiteX21" fmla="*/ 724772 w 2213217"/>
                <a:gd name="connsiteY21" fmla="*/ 6844746 h 7252515"/>
                <a:gd name="connsiteX22" fmla="*/ 753076 w 2213217"/>
                <a:gd name="connsiteY22" fmla="*/ 6579789 h 7252515"/>
                <a:gd name="connsiteX23" fmla="*/ 738924 w 2213217"/>
                <a:gd name="connsiteY23" fmla="*/ 6250170 h 7252515"/>
                <a:gd name="connsiteX24" fmla="*/ 856500 w 2213217"/>
                <a:gd name="connsiteY24" fmla="*/ 5489132 h 7252515"/>
                <a:gd name="connsiteX25" fmla="*/ 906017 w 2213217"/>
                <a:gd name="connsiteY25" fmla="*/ 5380240 h 7252515"/>
                <a:gd name="connsiteX26" fmla="*/ 898504 w 2213217"/>
                <a:gd name="connsiteY26" fmla="*/ 5308938 h 7252515"/>
                <a:gd name="connsiteX27" fmla="*/ 971550 w 2213217"/>
                <a:gd name="connsiteY27" fmla="*/ 5211945 h 7252515"/>
                <a:gd name="connsiteX28" fmla="*/ 973564 w 2213217"/>
                <a:gd name="connsiteY28" fmla="*/ 5069070 h 7252515"/>
                <a:gd name="connsiteX29" fmla="*/ 1129719 w 2213217"/>
                <a:gd name="connsiteY29" fmla="*/ 4378373 h 7252515"/>
                <a:gd name="connsiteX30" fmla="*/ 1276350 w 2213217"/>
                <a:gd name="connsiteY30" fmla="*/ 4649970 h 7252515"/>
                <a:gd name="connsiteX31" fmla="*/ 1341012 w 2213217"/>
                <a:gd name="connsiteY31" fmla="*/ 4880042 h 7252515"/>
                <a:gd name="connsiteX32" fmla="*/ 1310424 w 2213217"/>
                <a:gd name="connsiteY32" fmla="*/ 4973880 h 7252515"/>
                <a:gd name="connsiteX33" fmla="*/ 1354293 w 2213217"/>
                <a:gd name="connsiteY33" fmla="*/ 5113209 h 7252515"/>
                <a:gd name="connsiteX34" fmla="*/ 1262198 w 2213217"/>
                <a:gd name="connsiteY34" fmla="*/ 5554244 h 7252515"/>
                <a:gd name="connsiteX35" fmla="*/ 1263220 w 2213217"/>
                <a:gd name="connsiteY35" fmla="*/ 6360264 h 7252515"/>
                <a:gd name="connsiteX36" fmla="*/ 1336385 w 2213217"/>
                <a:gd name="connsiteY36" fmla="*/ 6540277 h 7252515"/>
                <a:gd name="connsiteX37" fmla="*/ 1285605 w 2213217"/>
                <a:gd name="connsiteY37" fmla="*/ 6741714 h 7252515"/>
                <a:gd name="connsiteX38" fmla="*/ 1303783 w 2213217"/>
                <a:gd name="connsiteY38" fmla="*/ 6828040 h 7252515"/>
                <a:gd name="connsiteX39" fmla="*/ 1313579 w 2213217"/>
                <a:gd name="connsiteY39" fmla="*/ 7020824 h 7252515"/>
                <a:gd name="connsiteX40" fmla="*/ 1760353 w 2213217"/>
                <a:gd name="connsiteY40" fmla="*/ 7189119 h 7252515"/>
                <a:gd name="connsiteX41" fmla="*/ 2189006 w 2213217"/>
                <a:gd name="connsiteY41" fmla="*/ 7199125 h 7252515"/>
                <a:gd name="connsiteX42" fmla="*/ 2171850 w 2213217"/>
                <a:gd name="connsiteY42" fmla="*/ 7046786 h 7252515"/>
                <a:gd name="connsiteX43" fmla="*/ 1687247 w 2213217"/>
                <a:gd name="connsiteY43" fmla="*/ 6680449 h 7252515"/>
                <a:gd name="connsiteX44" fmla="*/ 1708130 w 2213217"/>
                <a:gd name="connsiteY44" fmla="*/ 6550072 h 7252515"/>
                <a:gd name="connsiteX45" fmla="*/ 1668617 w 2213217"/>
                <a:gd name="connsiteY45" fmla="*/ 6451067 h 7252515"/>
                <a:gd name="connsiteX46" fmla="*/ 1657350 w 2213217"/>
                <a:gd name="connsiteY46" fmla="*/ 6250170 h 7252515"/>
                <a:gd name="connsiteX47" fmla="*/ 1679014 w 2213217"/>
                <a:gd name="connsiteY47" fmla="*/ 5979714 h 7252515"/>
                <a:gd name="connsiteX48" fmla="*/ 1727631 w 2213217"/>
                <a:gd name="connsiteY48" fmla="*/ 5512209 h 7252515"/>
                <a:gd name="connsiteX49" fmla="*/ 1739049 w 2213217"/>
                <a:gd name="connsiteY49" fmla="*/ 5363804 h 7252515"/>
                <a:gd name="connsiteX50" fmla="*/ 1797611 w 2213217"/>
                <a:gd name="connsiteY50" fmla="*/ 5317321 h 7252515"/>
                <a:gd name="connsiteX51" fmla="*/ 1884207 w 2213217"/>
                <a:gd name="connsiteY51" fmla="*/ 5097645 h 7252515"/>
                <a:gd name="connsiteX52" fmla="*/ 1909357 w 2213217"/>
                <a:gd name="connsiteY52" fmla="*/ 4805496 h 7252515"/>
                <a:gd name="connsiteX53" fmla="*/ 1900373 w 2213217"/>
                <a:gd name="connsiteY53" fmla="*/ 4348776 h 7252515"/>
                <a:gd name="connsiteX54" fmla="*/ 1881052 w 2213217"/>
                <a:gd name="connsiteY54" fmla="*/ 3902573 h 7252515"/>
                <a:gd name="connsiteX55" fmla="*/ 1855362 w 2213217"/>
                <a:gd name="connsiteY55" fmla="*/ 3584643 h 7252515"/>
                <a:gd name="connsiteX56" fmla="*/ 2056257 w 2213217"/>
                <a:gd name="connsiteY56" fmla="*/ 2654077 h 7252515"/>
                <a:gd name="connsiteX57" fmla="*/ 2042707 w 2213217"/>
                <a:gd name="connsiteY57" fmla="*/ 2404684 h 7252515"/>
                <a:gd name="connsiteX58" fmla="*/ 1981200 w 2213217"/>
                <a:gd name="connsiteY58" fmla="*/ 1864914 h 7252515"/>
                <a:gd name="connsiteX59" fmla="*/ 1936459 w 2213217"/>
                <a:gd name="connsiteY59" fmla="*/ 1677029 h 7252515"/>
                <a:gd name="connsiteX60" fmla="*/ 1922037 w 2213217"/>
                <a:gd name="connsiteY60" fmla="*/ 1432534 h 7252515"/>
                <a:gd name="connsiteX61" fmla="*/ 1874412 w 2213217"/>
                <a:gd name="connsiteY61" fmla="*/ 1302338 h 7252515"/>
                <a:gd name="connsiteX62" fmla="*/ 1407687 w 2213217"/>
                <a:gd name="connsiteY62" fmla="*/ 1134975 h 7252515"/>
                <a:gd name="connsiteX63" fmla="*/ 1309221 w 2213217"/>
                <a:gd name="connsiteY63" fmla="*/ 1020075 h 7252515"/>
                <a:gd name="connsiteX64" fmla="*/ 1365230 w 2213217"/>
                <a:gd name="connsiteY64" fmla="*/ 821521 h 7252515"/>
                <a:gd name="connsiteX65" fmla="*/ 1433407 w 2213217"/>
                <a:gd name="connsiteY65" fmla="*/ 622909 h 7252515"/>
                <a:gd name="connsiteX66" fmla="*/ 1444916 w 2213217"/>
                <a:gd name="connsiteY66" fmla="*/ 380757 h 7252515"/>
                <a:gd name="connsiteX67" fmla="*/ 1330946 w 2213217"/>
                <a:gd name="connsiteY67" fmla="*/ 143773 h 7252515"/>
                <a:gd name="connsiteX68" fmla="*/ 1063645 w 2213217"/>
                <a:gd name="connsiteY68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504586 w 2213217"/>
                <a:gd name="connsiteY12" fmla="*/ 4793958 h 7252515"/>
                <a:gd name="connsiteX13" fmla="*/ 490672 w 2213217"/>
                <a:gd name="connsiteY13" fmla="*/ 4980881 h 7252515"/>
                <a:gd name="connsiteX14" fmla="*/ 458942 w 2213217"/>
                <a:gd name="connsiteY14" fmla="*/ 5126491 h 7252515"/>
                <a:gd name="connsiteX15" fmla="*/ 383013 w 2213217"/>
                <a:gd name="connsiteY15" fmla="*/ 6154049 h 7252515"/>
                <a:gd name="connsiteX16" fmla="*/ 348398 w 2213217"/>
                <a:gd name="connsiteY16" fmla="*/ 6604338 h 7252515"/>
                <a:gd name="connsiteX17" fmla="*/ 420242 w 2213217"/>
                <a:gd name="connsiteY17" fmla="*/ 6827439 h 7252515"/>
                <a:gd name="connsiteX18" fmla="*/ 367118 w 2213217"/>
                <a:gd name="connsiteY18" fmla="*/ 6982453 h 7252515"/>
                <a:gd name="connsiteX19" fmla="*/ 605514 w 2213217"/>
                <a:gd name="connsiteY19" fmla="*/ 7244526 h 7252515"/>
                <a:gd name="connsiteX20" fmla="*/ 958269 w 2213217"/>
                <a:gd name="connsiteY20" fmla="*/ 7136926 h 7252515"/>
                <a:gd name="connsiteX21" fmla="*/ 724772 w 2213217"/>
                <a:gd name="connsiteY21" fmla="*/ 6844746 h 7252515"/>
                <a:gd name="connsiteX22" fmla="*/ 753076 w 2213217"/>
                <a:gd name="connsiteY22" fmla="*/ 6579789 h 7252515"/>
                <a:gd name="connsiteX23" fmla="*/ 738924 w 2213217"/>
                <a:gd name="connsiteY23" fmla="*/ 6250170 h 7252515"/>
                <a:gd name="connsiteX24" fmla="*/ 856500 w 2213217"/>
                <a:gd name="connsiteY24" fmla="*/ 5489132 h 7252515"/>
                <a:gd name="connsiteX25" fmla="*/ 906017 w 2213217"/>
                <a:gd name="connsiteY25" fmla="*/ 5380240 h 7252515"/>
                <a:gd name="connsiteX26" fmla="*/ 898504 w 2213217"/>
                <a:gd name="connsiteY26" fmla="*/ 5308938 h 7252515"/>
                <a:gd name="connsiteX27" fmla="*/ 971550 w 2213217"/>
                <a:gd name="connsiteY27" fmla="*/ 5211945 h 7252515"/>
                <a:gd name="connsiteX28" fmla="*/ 973564 w 2213217"/>
                <a:gd name="connsiteY28" fmla="*/ 5069070 h 7252515"/>
                <a:gd name="connsiteX29" fmla="*/ 1129719 w 2213217"/>
                <a:gd name="connsiteY29" fmla="*/ 4378373 h 7252515"/>
                <a:gd name="connsiteX30" fmla="*/ 1276350 w 2213217"/>
                <a:gd name="connsiteY30" fmla="*/ 4649970 h 7252515"/>
                <a:gd name="connsiteX31" fmla="*/ 1341012 w 2213217"/>
                <a:gd name="connsiteY31" fmla="*/ 4880042 h 7252515"/>
                <a:gd name="connsiteX32" fmla="*/ 1310424 w 2213217"/>
                <a:gd name="connsiteY32" fmla="*/ 4973880 h 7252515"/>
                <a:gd name="connsiteX33" fmla="*/ 1354293 w 2213217"/>
                <a:gd name="connsiteY33" fmla="*/ 5113209 h 7252515"/>
                <a:gd name="connsiteX34" fmla="*/ 1262198 w 2213217"/>
                <a:gd name="connsiteY34" fmla="*/ 5554244 h 7252515"/>
                <a:gd name="connsiteX35" fmla="*/ 1263220 w 2213217"/>
                <a:gd name="connsiteY35" fmla="*/ 6360264 h 7252515"/>
                <a:gd name="connsiteX36" fmla="*/ 1336385 w 2213217"/>
                <a:gd name="connsiteY36" fmla="*/ 6540277 h 7252515"/>
                <a:gd name="connsiteX37" fmla="*/ 1285605 w 2213217"/>
                <a:gd name="connsiteY37" fmla="*/ 6741714 h 7252515"/>
                <a:gd name="connsiteX38" fmla="*/ 1303783 w 2213217"/>
                <a:gd name="connsiteY38" fmla="*/ 6828040 h 7252515"/>
                <a:gd name="connsiteX39" fmla="*/ 1313579 w 2213217"/>
                <a:gd name="connsiteY39" fmla="*/ 7020824 h 7252515"/>
                <a:gd name="connsiteX40" fmla="*/ 1760353 w 2213217"/>
                <a:gd name="connsiteY40" fmla="*/ 7189119 h 7252515"/>
                <a:gd name="connsiteX41" fmla="*/ 2189006 w 2213217"/>
                <a:gd name="connsiteY41" fmla="*/ 7199125 h 7252515"/>
                <a:gd name="connsiteX42" fmla="*/ 2171850 w 2213217"/>
                <a:gd name="connsiteY42" fmla="*/ 7046786 h 7252515"/>
                <a:gd name="connsiteX43" fmla="*/ 1687247 w 2213217"/>
                <a:gd name="connsiteY43" fmla="*/ 6680449 h 7252515"/>
                <a:gd name="connsiteX44" fmla="*/ 1708130 w 2213217"/>
                <a:gd name="connsiteY44" fmla="*/ 6550072 h 7252515"/>
                <a:gd name="connsiteX45" fmla="*/ 1668617 w 2213217"/>
                <a:gd name="connsiteY45" fmla="*/ 6451067 h 7252515"/>
                <a:gd name="connsiteX46" fmla="*/ 1657350 w 2213217"/>
                <a:gd name="connsiteY46" fmla="*/ 6250170 h 7252515"/>
                <a:gd name="connsiteX47" fmla="*/ 1679014 w 2213217"/>
                <a:gd name="connsiteY47" fmla="*/ 5979714 h 7252515"/>
                <a:gd name="connsiteX48" fmla="*/ 1727631 w 2213217"/>
                <a:gd name="connsiteY48" fmla="*/ 5512209 h 7252515"/>
                <a:gd name="connsiteX49" fmla="*/ 1739049 w 2213217"/>
                <a:gd name="connsiteY49" fmla="*/ 5363804 h 7252515"/>
                <a:gd name="connsiteX50" fmla="*/ 1797611 w 2213217"/>
                <a:gd name="connsiteY50" fmla="*/ 5317321 h 7252515"/>
                <a:gd name="connsiteX51" fmla="*/ 1884207 w 2213217"/>
                <a:gd name="connsiteY51" fmla="*/ 5097645 h 7252515"/>
                <a:gd name="connsiteX52" fmla="*/ 1909357 w 2213217"/>
                <a:gd name="connsiteY52" fmla="*/ 4805496 h 7252515"/>
                <a:gd name="connsiteX53" fmla="*/ 1900373 w 2213217"/>
                <a:gd name="connsiteY53" fmla="*/ 4348776 h 7252515"/>
                <a:gd name="connsiteX54" fmla="*/ 1881052 w 2213217"/>
                <a:gd name="connsiteY54" fmla="*/ 3902573 h 7252515"/>
                <a:gd name="connsiteX55" fmla="*/ 1855362 w 2213217"/>
                <a:gd name="connsiteY55" fmla="*/ 3584643 h 7252515"/>
                <a:gd name="connsiteX56" fmla="*/ 2056257 w 2213217"/>
                <a:gd name="connsiteY56" fmla="*/ 2654077 h 7252515"/>
                <a:gd name="connsiteX57" fmla="*/ 2042707 w 2213217"/>
                <a:gd name="connsiteY57" fmla="*/ 2404684 h 7252515"/>
                <a:gd name="connsiteX58" fmla="*/ 1981200 w 2213217"/>
                <a:gd name="connsiteY58" fmla="*/ 1864914 h 7252515"/>
                <a:gd name="connsiteX59" fmla="*/ 1936459 w 2213217"/>
                <a:gd name="connsiteY59" fmla="*/ 1677029 h 7252515"/>
                <a:gd name="connsiteX60" fmla="*/ 1922037 w 2213217"/>
                <a:gd name="connsiteY60" fmla="*/ 1432534 h 7252515"/>
                <a:gd name="connsiteX61" fmla="*/ 1874412 w 2213217"/>
                <a:gd name="connsiteY61" fmla="*/ 1302338 h 7252515"/>
                <a:gd name="connsiteX62" fmla="*/ 1407687 w 2213217"/>
                <a:gd name="connsiteY62" fmla="*/ 1134975 h 7252515"/>
                <a:gd name="connsiteX63" fmla="*/ 1309221 w 2213217"/>
                <a:gd name="connsiteY63" fmla="*/ 1020075 h 7252515"/>
                <a:gd name="connsiteX64" fmla="*/ 1365230 w 2213217"/>
                <a:gd name="connsiteY64" fmla="*/ 821521 h 7252515"/>
                <a:gd name="connsiteX65" fmla="*/ 1433407 w 2213217"/>
                <a:gd name="connsiteY65" fmla="*/ 622909 h 7252515"/>
                <a:gd name="connsiteX66" fmla="*/ 1444916 w 2213217"/>
                <a:gd name="connsiteY66" fmla="*/ 380757 h 7252515"/>
                <a:gd name="connsiteX67" fmla="*/ 1330946 w 2213217"/>
                <a:gd name="connsiteY67" fmla="*/ 143773 h 7252515"/>
                <a:gd name="connsiteX68" fmla="*/ 1063645 w 2213217"/>
                <a:gd name="connsiteY68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504586 w 2213217"/>
                <a:gd name="connsiteY12" fmla="*/ 4793958 h 7252515"/>
                <a:gd name="connsiteX13" fmla="*/ 490672 w 2213217"/>
                <a:gd name="connsiteY13" fmla="*/ 4980881 h 7252515"/>
                <a:gd name="connsiteX14" fmla="*/ 458942 w 2213217"/>
                <a:gd name="connsiteY14" fmla="*/ 5126491 h 7252515"/>
                <a:gd name="connsiteX15" fmla="*/ 383013 w 2213217"/>
                <a:gd name="connsiteY15" fmla="*/ 6154049 h 7252515"/>
                <a:gd name="connsiteX16" fmla="*/ 348398 w 2213217"/>
                <a:gd name="connsiteY16" fmla="*/ 6604338 h 7252515"/>
                <a:gd name="connsiteX17" fmla="*/ 420242 w 2213217"/>
                <a:gd name="connsiteY17" fmla="*/ 6827439 h 7252515"/>
                <a:gd name="connsiteX18" fmla="*/ 367118 w 2213217"/>
                <a:gd name="connsiteY18" fmla="*/ 6982453 h 7252515"/>
                <a:gd name="connsiteX19" fmla="*/ 605514 w 2213217"/>
                <a:gd name="connsiteY19" fmla="*/ 7244526 h 7252515"/>
                <a:gd name="connsiteX20" fmla="*/ 958269 w 2213217"/>
                <a:gd name="connsiteY20" fmla="*/ 7136926 h 7252515"/>
                <a:gd name="connsiteX21" fmla="*/ 724772 w 2213217"/>
                <a:gd name="connsiteY21" fmla="*/ 6844746 h 7252515"/>
                <a:gd name="connsiteX22" fmla="*/ 753076 w 2213217"/>
                <a:gd name="connsiteY22" fmla="*/ 6579789 h 7252515"/>
                <a:gd name="connsiteX23" fmla="*/ 738924 w 2213217"/>
                <a:gd name="connsiteY23" fmla="*/ 6250170 h 7252515"/>
                <a:gd name="connsiteX24" fmla="*/ 856500 w 2213217"/>
                <a:gd name="connsiteY24" fmla="*/ 5489132 h 7252515"/>
                <a:gd name="connsiteX25" fmla="*/ 906017 w 2213217"/>
                <a:gd name="connsiteY25" fmla="*/ 5380240 h 7252515"/>
                <a:gd name="connsiteX26" fmla="*/ 898504 w 2213217"/>
                <a:gd name="connsiteY26" fmla="*/ 5308938 h 7252515"/>
                <a:gd name="connsiteX27" fmla="*/ 971550 w 2213217"/>
                <a:gd name="connsiteY27" fmla="*/ 5211945 h 7252515"/>
                <a:gd name="connsiteX28" fmla="*/ 973564 w 2213217"/>
                <a:gd name="connsiteY28" fmla="*/ 5069070 h 7252515"/>
                <a:gd name="connsiteX29" fmla="*/ 1129719 w 2213217"/>
                <a:gd name="connsiteY29" fmla="*/ 4378373 h 7252515"/>
                <a:gd name="connsiteX30" fmla="*/ 1276350 w 2213217"/>
                <a:gd name="connsiteY30" fmla="*/ 4649970 h 7252515"/>
                <a:gd name="connsiteX31" fmla="*/ 1341012 w 2213217"/>
                <a:gd name="connsiteY31" fmla="*/ 4880042 h 7252515"/>
                <a:gd name="connsiteX32" fmla="*/ 1310424 w 2213217"/>
                <a:gd name="connsiteY32" fmla="*/ 4973880 h 7252515"/>
                <a:gd name="connsiteX33" fmla="*/ 1354293 w 2213217"/>
                <a:gd name="connsiteY33" fmla="*/ 5113209 h 7252515"/>
                <a:gd name="connsiteX34" fmla="*/ 1262198 w 2213217"/>
                <a:gd name="connsiteY34" fmla="*/ 5554244 h 7252515"/>
                <a:gd name="connsiteX35" fmla="*/ 1263220 w 2213217"/>
                <a:gd name="connsiteY35" fmla="*/ 6360264 h 7252515"/>
                <a:gd name="connsiteX36" fmla="*/ 1336385 w 2213217"/>
                <a:gd name="connsiteY36" fmla="*/ 6540277 h 7252515"/>
                <a:gd name="connsiteX37" fmla="*/ 1285605 w 2213217"/>
                <a:gd name="connsiteY37" fmla="*/ 6741714 h 7252515"/>
                <a:gd name="connsiteX38" fmla="*/ 1303783 w 2213217"/>
                <a:gd name="connsiteY38" fmla="*/ 6828040 h 7252515"/>
                <a:gd name="connsiteX39" fmla="*/ 1313579 w 2213217"/>
                <a:gd name="connsiteY39" fmla="*/ 7020824 h 7252515"/>
                <a:gd name="connsiteX40" fmla="*/ 1760353 w 2213217"/>
                <a:gd name="connsiteY40" fmla="*/ 7189119 h 7252515"/>
                <a:gd name="connsiteX41" fmla="*/ 2189006 w 2213217"/>
                <a:gd name="connsiteY41" fmla="*/ 7199125 h 7252515"/>
                <a:gd name="connsiteX42" fmla="*/ 2171850 w 2213217"/>
                <a:gd name="connsiteY42" fmla="*/ 7046786 h 7252515"/>
                <a:gd name="connsiteX43" fmla="*/ 1687247 w 2213217"/>
                <a:gd name="connsiteY43" fmla="*/ 6680449 h 7252515"/>
                <a:gd name="connsiteX44" fmla="*/ 1708130 w 2213217"/>
                <a:gd name="connsiteY44" fmla="*/ 6550072 h 7252515"/>
                <a:gd name="connsiteX45" fmla="*/ 1668617 w 2213217"/>
                <a:gd name="connsiteY45" fmla="*/ 6451067 h 7252515"/>
                <a:gd name="connsiteX46" fmla="*/ 1657350 w 2213217"/>
                <a:gd name="connsiteY46" fmla="*/ 6250170 h 7252515"/>
                <a:gd name="connsiteX47" fmla="*/ 1679014 w 2213217"/>
                <a:gd name="connsiteY47" fmla="*/ 5979714 h 7252515"/>
                <a:gd name="connsiteX48" fmla="*/ 1727631 w 2213217"/>
                <a:gd name="connsiteY48" fmla="*/ 5512209 h 7252515"/>
                <a:gd name="connsiteX49" fmla="*/ 1739049 w 2213217"/>
                <a:gd name="connsiteY49" fmla="*/ 5363804 h 7252515"/>
                <a:gd name="connsiteX50" fmla="*/ 1797611 w 2213217"/>
                <a:gd name="connsiteY50" fmla="*/ 5317321 h 7252515"/>
                <a:gd name="connsiteX51" fmla="*/ 1884207 w 2213217"/>
                <a:gd name="connsiteY51" fmla="*/ 5097645 h 7252515"/>
                <a:gd name="connsiteX52" fmla="*/ 1909357 w 2213217"/>
                <a:gd name="connsiteY52" fmla="*/ 4805496 h 7252515"/>
                <a:gd name="connsiteX53" fmla="*/ 1900373 w 2213217"/>
                <a:gd name="connsiteY53" fmla="*/ 4348776 h 7252515"/>
                <a:gd name="connsiteX54" fmla="*/ 1881052 w 2213217"/>
                <a:gd name="connsiteY54" fmla="*/ 3902573 h 7252515"/>
                <a:gd name="connsiteX55" fmla="*/ 1855362 w 2213217"/>
                <a:gd name="connsiteY55" fmla="*/ 3584643 h 7252515"/>
                <a:gd name="connsiteX56" fmla="*/ 2056257 w 2213217"/>
                <a:gd name="connsiteY56" fmla="*/ 2654077 h 7252515"/>
                <a:gd name="connsiteX57" fmla="*/ 2042707 w 2213217"/>
                <a:gd name="connsiteY57" fmla="*/ 2404684 h 7252515"/>
                <a:gd name="connsiteX58" fmla="*/ 1981200 w 2213217"/>
                <a:gd name="connsiteY58" fmla="*/ 1864914 h 7252515"/>
                <a:gd name="connsiteX59" fmla="*/ 1936459 w 2213217"/>
                <a:gd name="connsiteY59" fmla="*/ 1677029 h 7252515"/>
                <a:gd name="connsiteX60" fmla="*/ 1922037 w 2213217"/>
                <a:gd name="connsiteY60" fmla="*/ 1432534 h 7252515"/>
                <a:gd name="connsiteX61" fmla="*/ 1874412 w 2213217"/>
                <a:gd name="connsiteY61" fmla="*/ 1302338 h 7252515"/>
                <a:gd name="connsiteX62" fmla="*/ 1407687 w 2213217"/>
                <a:gd name="connsiteY62" fmla="*/ 1134975 h 7252515"/>
                <a:gd name="connsiteX63" fmla="*/ 1309221 w 2213217"/>
                <a:gd name="connsiteY63" fmla="*/ 1020075 h 7252515"/>
                <a:gd name="connsiteX64" fmla="*/ 1365230 w 2213217"/>
                <a:gd name="connsiteY64" fmla="*/ 821521 h 7252515"/>
                <a:gd name="connsiteX65" fmla="*/ 1433407 w 2213217"/>
                <a:gd name="connsiteY65" fmla="*/ 622909 h 7252515"/>
                <a:gd name="connsiteX66" fmla="*/ 1444916 w 2213217"/>
                <a:gd name="connsiteY66" fmla="*/ 380757 h 7252515"/>
                <a:gd name="connsiteX67" fmla="*/ 1330946 w 2213217"/>
                <a:gd name="connsiteY67" fmla="*/ 143773 h 7252515"/>
                <a:gd name="connsiteX68" fmla="*/ 1063645 w 2213217"/>
                <a:gd name="connsiteY68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84394 w 2213217"/>
                <a:gd name="connsiteY12" fmla="*/ 4600693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20302 w 2213217"/>
                <a:gd name="connsiteY11" fmla="*/ 4194843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20302 w 2213217"/>
                <a:gd name="connsiteY11" fmla="*/ 4194843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20302 w 2213217"/>
                <a:gd name="connsiteY11" fmla="*/ 4194843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287222 w 2213217"/>
                <a:gd name="connsiteY8" fmla="*/ 3112689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13183 w 2213217"/>
                <a:gd name="connsiteY8" fmla="*/ 301750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13183 w 2213217"/>
                <a:gd name="connsiteY8" fmla="*/ 301750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13183 w 2213217"/>
                <a:gd name="connsiteY8" fmla="*/ 301750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72753 w 2222325"/>
                <a:gd name="connsiteY0" fmla="*/ 568 h 7252515"/>
                <a:gd name="connsiteX1" fmla="*/ 818733 w 2222325"/>
                <a:gd name="connsiteY1" fmla="*/ 116070 h 7252515"/>
                <a:gd name="connsiteX2" fmla="*/ 694908 w 2222325"/>
                <a:gd name="connsiteY2" fmla="*/ 297045 h 7252515"/>
                <a:gd name="connsiteX3" fmla="*/ 713958 w 2222325"/>
                <a:gd name="connsiteY3" fmla="*/ 620895 h 7252515"/>
                <a:gd name="connsiteX4" fmla="*/ 847308 w 2222325"/>
                <a:gd name="connsiteY4" fmla="*/ 897120 h 7252515"/>
                <a:gd name="connsiteX5" fmla="*/ 752058 w 2222325"/>
                <a:gd name="connsiteY5" fmla="*/ 1011420 h 7252515"/>
                <a:gd name="connsiteX6" fmla="*/ 142458 w 2222325"/>
                <a:gd name="connsiteY6" fmla="*/ 1220970 h 7252515"/>
                <a:gd name="connsiteX7" fmla="*/ 9108 w 2222325"/>
                <a:gd name="connsiteY7" fmla="*/ 2211570 h 7252515"/>
                <a:gd name="connsiteX8" fmla="*/ 322291 w 2222325"/>
                <a:gd name="connsiteY8" fmla="*/ 3017500 h 7252515"/>
                <a:gd name="connsiteX9" fmla="*/ 250989 w 2222325"/>
                <a:gd name="connsiteY9" fmla="*/ 3814384 h 7252515"/>
                <a:gd name="connsiteX10" fmla="*/ 386352 w 2222325"/>
                <a:gd name="connsiteY10" fmla="*/ 3984422 h 7252515"/>
                <a:gd name="connsiteX11" fmla="*/ 443833 w 2222325"/>
                <a:gd name="connsiteY11" fmla="*/ 4229457 h 7252515"/>
                <a:gd name="connsiteX12" fmla="*/ 505040 w 2222325"/>
                <a:gd name="connsiteY12" fmla="*/ 4629539 h 7252515"/>
                <a:gd name="connsiteX13" fmla="*/ 513694 w 2222325"/>
                <a:gd name="connsiteY13" fmla="*/ 4793958 h 7252515"/>
                <a:gd name="connsiteX14" fmla="*/ 499780 w 2222325"/>
                <a:gd name="connsiteY14" fmla="*/ 4980881 h 7252515"/>
                <a:gd name="connsiteX15" fmla="*/ 468050 w 2222325"/>
                <a:gd name="connsiteY15" fmla="*/ 5126491 h 7252515"/>
                <a:gd name="connsiteX16" fmla="*/ 392121 w 2222325"/>
                <a:gd name="connsiteY16" fmla="*/ 6154049 h 7252515"/>
                <a:gd name="connsiteX17" fmla="*/ 357506 w 2222325"/>
                <a:gd name="connsiteY17" fmla="*/ 6604338 h 7252515"/>
                <a:gd name="connsiteX18" fmla="*/ 429350 w 2222325"/>
                <a:gd name="connsiteY18" fmla="*/ 6827439 h 7252515"/>
                <a:gd name="connsiteX19" fmla="*/ 376226 w 2222325"/>
                <a:gd name="connsiteY19" fmla="*/ 6982453 h 7252515"/>
                <a:gd name="connsiteX20" fmla="*/ 614622 w 2222325"/>
                <a:gd name="connsiteY20" fmla="*/ 7244526 h 7252515"/>
                <a:gd name="connsiteX21" fmla="*/ 967377 w 2222325"/>
                <a:gd name="connsiteY21" fmla="*/ 7136926 h 7252515"/>
                <a:gd name="connsiteX22" fmla="*/ 733880 w 2222325"/>
                <a:gd name="connsiteY22" fmla="*/ 6844746 h 7252515"/>
                <a:gd name="connsiteX23" fmla="*/ 762184 w 2222325"/>
                <a:gd name="connsiteY23" fmla="*/ 6579789 h 7252515"/>
                <a:gd name="connsiteX24" fmla="*/ 748032 w 2222325"/>
                <a:gd name="connsiteY24" fmla="*/ 6250170 h 7252515"/>
                <a:gd name="connsiteX25" fmla="*/ 865608 w 2222325"/>
                <a:gd name="connsiteY25" fmla="*/ 5489132 h 7252515"/>
                <a:gd name="connsiteX26" fmla="*/ 915125 w 2222325"/>
                <a:gd name="connsiteY26" fmla="*/ 5380240 h 7252515"/>
                <a:gd name="connsiteX27" fmla="*/ 907612 w 2222325"/>
                <a:gd name="connsiteY27" fmla="*/ 5308938 h 7252515"/>
                <a:gd name="connsiteX28" fmla="*/ 980658 w 2222325"/>
                <a:gd name="connsiteY28" fmla="*/ 5211945 h 7252515"/>
                <a:gd name="connsiteX29" fmla="*/ 982672 w 2222325"/>
                <a:gd name="connsiteY29" fmla="*/ 5069070 h 7252515"/>
                <a:gd name="connsiteX30" fmla="*/ 1138827 w 2222325"/>
                <a:gd name="connsiteY30" fmla="*/ 4378373 h 7252515"/>
                <a:gd name="connsiteX31" fmla="*/ 1285458 w 2222325"/>
                <a:gd name="connsiteY31" fmla="*/ 4649970 h 7252515"/>
                <a:gd name="connsiteX32" fmla="*/ 1350120 w 2222325"/>
                <a:gd name="connsiteY32" fmla="*/ 4880042 h 7252515"/>
                <a:gd name="connsiteX33" fmla="*/ 1319532 w 2222325"/>
                <a:gd name="connsiteY33" fmla="*/ 4973880 h 7252515"/>
                <a:gd name="connsiteX34" fmla="*/ 1363401 w 2222325"/>
                <a:gd name="connsiteY34" fmla="*/ 5113209 h 7252515"/>
                <a:gd name="connsiteX35" fmla="*/ 1271306 w 2222325"/>
                <a:gd name="connsiteY35" fmla="*/ 5554244 h 7252515"/>
                <a:gd name="connsiteX36" fmla="*/ 1272328 w 2222325"/>
                <a:gd name="connsiteY36" fmla="*/ 6360264 h 7252515"/>
                <a:gd name="connsiteX37" fmla="*/ 1345493 w 2222325"/>
                <a:gd name="connsiteY37" fmla="*/ 6540277 h 7252515"/>
                <a:gd name="connsiteX38" fmla="*/ 1294713 w 2222325"/>
                <a:gd name="connsiteY38" fmla="*/ 6741714 h 7252515"/>
                <a:gd name="connsiteX39" fmla="*/ 1312891 w 2222325"/>
                <a:gd name="connsiteY39" fmla="*/ 6828040 h 7252515"/>
                <a:gd name="connsiteX40" fmla="*/ 1322687 w 2222325"/>
                <a:gd name="connsiteY40" fmla="*/ 7020824 h 7252515"/>
                <a:gd name="connsiteX41" fmla="*/ 1769461 w 2222325"/>
                <a:gd name="connsiteY41" fmla="*/ 7189119 h 7252515"/>
                <a:gd name="connsiteX42" fmla="*/ 2198114 w 2222325"/>
                <a:gd name="connsiteY42" fmla="*/ 7199125 h 7252515"/>
                <a:gd name="connsiteX43" fmla="*/ 2180958 w 2222325"/>
                <a:gd name="connsiteY43" fmla="*/ 7046786 h 7252515"/>
                <a:gd name="connsiteX44" fmla="*/ 1696355 w 2222325"/>
                <a:gd name="connsiteY44" fmla="*/ 6680449 h 7252515"/>
                <a:gd name="connsiteX45" fmla="*/ 1717238 w 2222325"/>
                <a:gd name="connsiteY45" fmla="*/ 6550072 h 7252515"/>
                <a:gd name="connsiteX46" fmla="*/ 1677725 w 2222325"/>
                <a:gd name="connsiteY46" fmla="*/ 6451067 h 7252515"/>
                <a:gd name="connsiteX47" fmla="*/ 1666458 w 2222325"/>
                <a:gd name="connsiteY47" fmla="*/ 6250170 h 7252515"/>
                <a:gd name="connsiteX48" fmla="*/ 1688122 w 2222325"/>
                <a:gd name="connsiteY48" fmla="*/ 5979714 h 7252515"/>
                <a:gd name="connsiteX49" fmla="*/ 1736739 w 2222325"/>
                <a:gd name="connsiteY49" fmla="*/ 5512209 h 7252515"/>
                <a:gd name="connsiteX50" fmla="*/ 1748157 w 2222325"/>
                <a:gd name="connsiteY50" fmla="*/ 5363804 h 7252515"/>
                <a:gd name="connsiteX51" fmla="*/ 1806719 w 2222325"/>
                <a:gd name="connsiteY51" fmla="*/ 5317321 h 7252515"/>
                <a:gd name="connsiteX52" fmla="*/ 1893315 w 2222325"/>
                <a:gd name="connsiteY52" fmla="*/ 5097645 h 7252515"/>
                <a:gd name="connsiteX53" fmla="*/ 1918465 w 2222325"/>
                <a:gd name="connsiteY53" fmla="*/ 4805496 h 7252515"/>
                <a:gd name="connsiteX54" fmla="*/ 1909481 w 2222325"/>
                <a:gd name="connsiteY54" fmla="*/ 4348776 h 7252515"/>
                <a:gd name="connsiteX55" fmla="*/ 1890160 w 2222325"/>
                <a:gd name="connsiteY55" fmla="*/ 3902573 h 7252515"/>
                <a:gd name="connsiteX56" fmla="*/ 1864470 w 2222325"/>
                <a:gd name="connsiteY56" fmla="*/ 3584643 h 7252515"/>
                <a:gd name="connsiteX57" fmla="*/ 2065365 w 2222325"/>
                <a:gd name="connsiteY57" fmla="*/ 2654077 h 7252515"/>
                <a:gd name="connsiteX58" fmla="*/ 2051815 w 2222325"/>
                <a:gd name="connsiteY58" fmla="*/ 2404684 h 7252515"/>
                <a:gd name="connsiteX59" fmla="*/ 1990308 w 2222325"/>
                <a:gd name="connsiteY59" fmla="*/ 1864914 h 7252515"/>
                <a:gd name="connsiteX60" fmla="*/ 1945567 w 2222325"/>
                <a:gd name="connsiteY60" fmla="*/ 1677029 h 7252515"/>
                <a:gd name="connsiteX61" fmla="*/ 1931145 w 2222325"/>
                <a:gd name="connsiteY61" fmla="*/ 1432534 h 7252515"/>
                <a:gd name="connsiteX62" fmla="*/ 1883520 w 2222325"/>
                <a:gd name="connsiteY62" fmla="*/ 1302338 h 7252515"/>
                <a:gd name="connsiteX63" fmla="*/ 1416795 w 2222325"/>
                <a:gd name="connsiteY63" fmla="*/ 1134975 h 7252515"/>
                <a:gd name="connsiteX64" fmla="*/ 1318329 w 2222325"/>
                <a:gd name="connsiteY64" fmla="*/ 1020075 h 7252515"/>
                <a:gd name="connsiteX65" fmla="*/ 1374338 w 2222325"/>
                <a:gd name="connsiteY65" fmla="*/ 821521 h 7252515"/>
                <a:gd name="connsiteX66" fmla="*/ 1442515 w 2222325"/>
                <a:gd name="connsiteY66" fmla="*/ 622909 h 7252515"/>
                <a:gd name="connsiteX67" fmla="*/ 1454024 w 2222325"/>
                <a:gd name="connsiteY67" fmla="*/ 380757 h 7252515"/>
                <a:gd name="connsiteX68" fmla="*/ 1340054 w 2222325"/>
                <a:gd name="connsiteY68" fmla="*/ 143773 h 7252515"/>
                <a:gd name="connsiteX69" fmla="*/ 1072753 w 2222325"/>
                <a:gd name="connsiteY69" fmla="*/ 568 h 7252515"/>
                <a:gd name="connsiteX0" fmla="*/ 1074836 w 2224408"/>
                <a:gd name="connsiteY0" fmla="*/ 568 h 7252515"/>
                <a:gd name="connsiteX1" fmla="*/ 820816 w 2224408"/>
                <a:gd name="connsiteY1" fmla="*/ 116070 h 7252515"/>
                <a:gd name="connsiteX2" fmla="*/ 696991 w 2224408"/>
                <a:gd name="connsiteY2" fmla="*/ 297045 h 7252515"/>
                <a:gd name="connsiteX3" fmla="*/ 716041 w 2224408"/>
                <a:gd name="connsiteY3" fmla="*/ 620895 h 7252515"/>
                <a:gd name="connsiteX4" fmla="*/ 849391 w 2224408"/>
                <a:gd name="connsiteY4" fmla="*/ 897120 h 7252515"/>
                <a:gd name="connsiteX5" fmla="*/ 754141 w 2224408"/>
                <a:gd name="connsiteY5" fmla="*/ 1011420 h 7252515"/>
                <a:gd name="connsiteX6" fmla="*/ 112811 w 2224408"/>
                <a:gd name="connsiteY6" fmla="*/ 1267123 h 7252515"/>
                <a:gd name="connsiteX7" fmla="*/ 11191 w 2224408"/>
                <a:gd name="connsiteY7" fmla="*/ 2211570 h 7252515"/>
                <a:gd name="connsiteX8" fmla="*/ 324374 w 2224408"/>
                <a:gd name="connsiteY8" fmla="*/ 3017500 h 7252515"/>
                <a:gd name="connsiteX9" fmla="*/ 253072 w 2224408"/>
                <a:gd name="connsiteY9" fmla="*/ 3814384 h 7252515"/>
                <a:gd name="connsiteX10" fmla="*/ 388435 w 2224408"/>
                <a:gd name="connsiteY10" fmla="*/ 3984422 h 7252515"/>
                <a:gd name="connsiteX11" fmla="*/ 445916 w 2224408"/>
                <a:gd name="connsiteY11" fmla="*/ 4229457 h 7252515"/>
                <a:gd name="connsiteX12" fmla="*/ 507123 w 2224408"/>
                <a:gd name="connsiteY12" fmla="*/ 4629539 h 7252515"/>
                <a:gd name="connsiteX13" fmla="*/ 515777 w 2224408"/>
                <a:gd name="connsiteY13" fmla="*/ 4793958 h 7252515"/>
                <a:gd name="connsiteX14" fmla="*/ 501863 w 2224408"/>
                <a:gd name="connsiteY14" fmla="*/ 4980881 h 7252515"/>
                <a:gd name="connsiteX15" fmla="*/ 470133 w 2224408"/>
                <a:gd name="connsiteY15" fmla="*/ 5126491 h 7252515"/>
                <a:gd name="connsiteX16" fmla="*/ 394204 w 2224408"/>
                <a:gd name="connsiteY16" fmla="*/ 6154049 h 7252515"/>
                <a:gd name="connsiteX17" fmla="*/ 359589 w 2224408"/>
                <a:gd name="connsiteY17" fmla="*/ 6604338 h 7252515"/>
                <a:gd name="connsiteX18" fmla="*/ 431433 w 2224408"/>
                <a:gd name="connsiteY18" fmla="*/ 6827439 h 7252515"/>
                <a:gd name="connsiteX19" fmla="*/ 378309 w 2224408"/>
                <a:gd name="connsiteY19" fmla="*/ 6982453 h 7252515"/>
                <a:gd name="connsiteX20" fmla="*/ 616705 w 2224408"/>
                <a:gd name="connsiteY20" fmla="*/ 7244526 h 7252515"/>
                <a:gd name="connsiteX21" fmla="*/ 969460 w 2224408"/>
                <a:gd name="connsiteY21" fmla="*/ 7136926 h 7252515"/>
                <a:gd name="connsiteX22" fmla="*/ 735963 w 2224408"/>
                <a:gd name="connsiteY22" fmla="*/ 6844746 h 7252515"/>
                <a:gd name="connsiteX23" fmla="*/ 764267 w 2224408"/>
                <a:gd name="connsiteY23" fmla="*/ 6579789 h 7252515"/>
                <a:gd name="connsiteX24" fmla="*/ 750115 w 2224408"/>
                <a:gd name="connsiteY24" fmla="*/ 6250170 h 7252515"/>
                <a:gd name="connsiteX25" fmla="*/ 867691 w 2224408"/>
                <a:gd name="connsiteY25" fmla="*/ 5489132 h 7252515"/>
                <a:gd name="connsiteX26" fmla="*/ 917208 w 2224408"/>
                <a:gd name="connsiteY26" fmla="*/ 5380240 h 7252515"/>
                <a:gd name="connsiteX27" fmla="*/ 909695 w 2224408"/>
                <a:gd name="connsiteY27" fmla="*/ 5308938 h 7252515"/>
                <a:gd name="connsiteX28" fmla="*/ 982741 w 2224408"/>
                <a:gd name="connsiteY28" fmla="*/ 5211945 h 7252515"/>
                <a:gd name="connsiteX29" fmla="*/ 984755 w 2224408"/>
                <a:gd name="connsiteY29" fmla="*/ 5069070 h 7252515"/>
                <a:gd name="connsiteX30" fmla="*/ 1140910 w 2224408"/>
                <a:gd name="connsiteY30" fmla="*/ 4378373 h 7252515"/>
                <a:gd name="connsiteX31" fmla="*/ 1287541 w 2224408"/>
                <a:gd name="connsiteY31" fmla="*/ 4649970 h 7252515"/>
                <a:gd name="connsiteX32" fmla="*/ 1352203 w 2224408"/>
                <a:gd name="connsiteY32" fmla="*/ 4880042 h 7252515"/>
                <a:gd name="connsiteX33" fmla="*/ 1321615 w 2224408"/>
                <a:gd name="connsiteY33" fmla="*/ 4973880 h 7252515"/>
                <a:gd name="connsiteX34" fmla="*/ 1365484 w 2224408"/>
                <a:gd name="connsiteY34" fmla="*/ 5113209 h 7252515"/>
                <a:gd name="connsiteX35" fmla="*/ 1273389 w 2224408"/>
                <a:gd name="connsiteY35" fmla="*/ 5554244 h 7252515"/>
                <a:gd name="connsiteX36" fmla="*/ 1274411 w 2224408"/>
                <a:gd name="connsiteY36" fmla="*/ 6360264 h 7252515"/>
                <a:gd name="connsiteX37" fmla="*/ 1347576 w 2224408"/>
                <a:gd name="connsiteY37" fmla="*/ 6540277 h 7252515"/>
                <a:gd name="connsiteX38" fmla="*/ 1296796 w 2224408"/>
                <a:gd name="connsiteY38" fmla="*/ 6741714 h 7252515"/>
                <a:gd name="connsiteX39" fmla="*/ 1314974 w 2224408"/>
                <a:gd name="connsiteY39" fmla="*/ 6828040 h 7252515"/>
                <a:gd name="connsiteX40" fmla="*/ 1324770 w 2224408"/>
                <a:gd name="connsiteY40" fmla="*/ 7020824 h 7252515"/>
                <a:gd name="connsiteX41" fmla="*/ 1771544 w 2224408"/>
                <a:gd name="connsiteY41" fmla="*/ 7189119 h 7252515"/>
                <a:gd name="connsiteX42" fmla="*/ 2200197 w 2224408"/>
                <a:gd name="connsiteY42" fmla="*/ 7199125 h 7252515"/>
                <a:gd name="connsiteX43" fmla="*/ 2183041 w 2224408"/>
                <a:gd name="connsiteY43" fmla="*/ 7046786 h 7252515"/>
                <a:gd name="connsiteX44" fmla="*/ 1698438 w 2224408"/>
                <a:gd name="connsiteY44" fmla="*/ 6680449 h 7252515"/>
                <a:gd name="connsiteX45" fmla="*/ 1719321 w 2224408"/>
                <a:gd name="connsiteY45" fmla="*/ 6550072 h 7252515"/>
                <a:gd name="connsiteX46" fmla="*/ 1679808 w 2224408"/>
                <a:gd name="connsiteY46" fmla="*/ 6451067 h 7252515"/>
                <a:gd name="connsiteX47" fmla="*/ 1668541 w 2224408"/>
                <a:gd name="connsiteY47" fmla="*/ 6250170 h 7252515"/>
                <a:gd name="connsiteX48" fmla="*/ 1690205 w 2224408"/>
                <a:gd name="connsiteY48" fmla="*/ 5979714 h 7252515"/>
                <a:gd name="connsiteX49" fmla="*/ 1738822 w 2224408"/>
                <a:gd name="connsiteY49" fmla="*/ 5512209 h 7252515"/>
                <a:gd name="connsiteX50" fmla="*/ 1750240 w 2224408"/>
                <a:gd name="connsiteY50" fmla="*/ 5363804 h 7252515"/>
                <a:gd name="connsiteX51" fmla="*/ 1808802 w 2224408"/>
                <a:gd name="connsiteY51" fmla="*/ 5317321 h 7252515"/>
                <a:gd name="connsiteX52" fmla="*/ 1895398 w 2224408"/>
                <a:gd name="connsiteY52" fmla="*/ 5097645 h 7252515"/>
                <a:gd name="connsiteX53" fmla="*/ 1920548 w 2224408"/>
                <a:gd name="connsiteY53" fmla="*/ 4805496 h 7252515"/>
                <a:gd name="connsiteX54" fmla="*/ 1911564 w 2224408"/>
                <a:gd name="connsiteY54" fmla="*/ 4348776 h 7252515"/>
                <a:gd name="connsiteX55" fmla="*/ 1892243 w 2224408"/>
                <a:gd name="connsiteY55" fmla="*/ 3902573 h 7252515"/>
                <a:gd name="connsiteX56" fmla="*/ 1866553 w 2224408"/>
                <a:gd name="connsiteY56" fmla="*/ 3584643 h 7252515"/>
                <a:gd name="connsiteX57" fmla="*/ 2067448 w 2224408"/>
                <a:gd name="connsiteY57" fmla="*/ 2654077 h 7252515"/>
                <a:gd name="connsiteX58" fmla="*/ 2053898 w 2224408"/>
                <a:gd name="connsiteY58" fmla="*/ 2404684 h 7252515"/>
                <a:gd name="connsiteX59" fmla="*/ 1992391 w 2224408"/>
                <a:gd name="connsiteY59" fmla="*/ 1864914 h 7252515"/>
                <a:gd name="connsiteX60" fmla="*/ 1947650 w 2224408"/>
                <a:gd name="connsiteY60" fmla="*/ 1677029 h 7252515"/>
                <a:gd name="connsiteX61" fmla="*/ 1933228 w 2224408"/>
                <a:gd name="connsiteY61" fmla="*/ 1432534 h 7252515"/>
                <a:gd name="connsiteX62" fmla="*/ 1885603 w 2224408"/>
                <a:gd name="connsiteY62" fmla="*/ 1302338 h 7252515"/>
                <a:gd name="connsiteX63" fmla="*/ 1418878 w 2224408"/>
                <a:gd name="connsiteY63" fmla="*/ 1134975 h 7252515"/>
                <a:gd name="connsiteX64" fmla="*/ 1320412 w 2224408"/>
                <a:gd name="connsiteY64" fmla="*/ 1020075 h 7252515"/>
                <a:gd name="connsiteX65" fmla="*/ 1376421 w 2224408"/>
                <a:gd name="connsiteY65" fmla="*/ 821521 h 7252515"/>
                <a:gd name="connsiteX66" fmla="*/ 1444598 w 2224408"/>
                <a:gd name="connsiteY66" fmla="*/ 622909 h 7252515"/>
                <a:gd name="connsiteX67" fmla="*/ 1456107 w 2224408"/>
                <a:gd name="connsiteY67" fmla="*/ 380757 h 7252515"/>
                <a:gd name="connsiteX68" fmla="*/ 1342137 w 2224408"/>
                <a:gd name="connsiteY68" fmla="*/ 143773 h 7252515"/>
                <a:gd name="connsiteX69" fmla="*/ 1074836 w 2224408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53526 w 2223793"/>
                <a:gd name="connsiteY5" fmla="*/ 1011420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53526 w 2223793"/>
                <a:gd name="connsiteY5" fmla="*/ 1011420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53526 w 2223793"/>
                <a:gd name="connsiteY5" fmla="*/ 1011420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698118 w 2223793"/>
                <a:gd name="connsiteY3" fmla="*/ 58916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710799 w 2223793"/>
                <a:gd name="connsiteY2" fmla="*/ 299930 h 7252515"/>
                <a:gd name="connsiteX3" fmla="*/ 698118 w 2223793"/>
                <a:gd name="connsiteY3" fmla="*/ 58916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08662 w 2223793"/>
                <a:gd name="connsiteY1" fmla="*/ 133377 h 7252515"/>
                <a:gd name="connsiteX2" fmla="*/ 710799 w 2223793"/>
                <a:gd name="connsiteY2" fmla="*/ 299930 h 7252515"/>
                <a:gd name="connsiteX3" fmla="*/ 698118 w 2223793"/>
                <a:gd name="connsiteY3" fmla="*/ 58916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59799 w 2223793"/>
                <a:gd name="connsiteY0" fmla="*/ 683 h 7238207"/>
                <a:gd name="connsiteX1" fmla="*/ 808662 w 2223793"/>
                <a:gd name="connsiteY1" fmla="*/ 119069 h 7238207"/>
                <a:gd name="connsiteX2" fmla="*/ 710799 w 2223793"/>
                <a:gd name="connsiteY2" fmla="*/ 285622 h 7238207"/>
                <a:gd name="connsiteX3" fmla="*/ 698118 w 2223793"/>
                <a:gd name="connsiteY3" fmla="*/ 574857 h 7238207"/>
                <a:gd name="connsiteX4" fmla="*/ 868967 w 2223793"/>
                <a:gd name="connsiteY4" fmla="*/ 885696 h 7238207"/>
                <a:gd name="connsiteX5" fmla="*/ 744872 w 2223793"/>
                <a:gd name="connsiteY5" fmla="*/ 1025957 h 7238207"/>
                <a:gd name="connsiteX6" fmla="*/ 112196 w 2223793"/>
                <a:gd name="connsiteY6" fmla="*/ 1252815 h 7238207"/>
                <a:gd name="connsiteX7" fmla="*/ 10576 w 2223793"/>
                <a:gd name="connsiteY7" fmla="*/ 2197262 h 7238207"/>
                <a:gd name="connsiteX8" fmla="*/ 323759 w 2223793"/>
                <a:gd name="connsiteY8" fmla="*/ 3003192 h 7238207"/>
                <a:gd name="connsiteX9" fmla="*/ 252457 w 2223793"/>
                <a:gd name="connsiteY9" fmla="*/ 3800076 h 7238207"/>
                <a:gd name="connsiteX10" fmla="*/ 387820 w 2223793"/>
                <a:gd name="connsiteY10" fmla="*/ 3970114 h 7238207"/>
                <a:gd name="connsiteX11" fmla="*/ 445301 w 2223793"/>
                <a:gd name="connsiteY11" fmla="*/ 4215149 h 7238207"/>
                <a:gd name="connsiteX12" fmla="*/ 506508 w 2223793"/>
                <a:gd name="connsiteY12" fmla="*/ 4615231 h 7238207"/>
                <a:gd name="connsiteX13" fmla="*/ 515162 w 2223793"/>
                <a:gd name="connsiteY13" fmla="*/ 4779650 h 7238207"/>
                <a:gd name="connsiteX14" fmla="*/ 501248 w 2223793"/>
                <a:gd name="connsiteY14" fmla="*/ 4966573 h 7238207"/>
                <a:gd name="connsiteX15" fmla="*/ 469518 w 2223793"/>
                <a:gd name="connsiteY15" fmla="*/ 5112183 h 7238207"/>
                <a:gd name="connsiteX16" fmla="*/ 393589 w 2223793"/>
                <a:gd name="connsiteY16" fmla="*/ 6139741 h 7238207"/>
                <a:gd name="connsiteX17" fmla="*/ 358974 w 2223793"/>
                <a:gd name="connsiteY17" fmla="*/ 6590030 h 7238207"/>
                <a:gd name="connsiteX18" fmla="*/ 430818 w 2223793"/>
                <a:gd name="connsiteY18" fmla="*/ 6813131 h 7238207"/>
                <a:gd name="connsiteX19" fmla="*/ 377694 w 2223793"/>
                <a:gd name="connsiteY19" fmla="*/ 6968145 h 7238207"/>
                <a:gd name="connsiteX20" fmla="*/ 616090 w 2223793"/>
                <a:gd name="connsiteY20" fmla="*/ 7230218 h 7238207"/>
                <a:gd name="connsiteX21" fmla="*/ 968845 w 2223793"/>
                <a:gd name="connsiteY21" fmla="*/ 7122618 h 7238207"/>
                <a:gd name="connsiteX22" fmla="*/ 735348 w 2223793"/>
                <a:gd name="connsiteY22" fmla="*/ 6830438 h 7238207"/>
                <a:gd name="connsiteX23" fmla="*/ 763652 w 2223793"/>
                <a:gd name="connsiteY23" fmla="*/ 6565481 h 7238207"/>
                <a:gd name="connsiteX24" fmla="*/ 749500 w 2223793"/>
                <a:gd name="connsiteY24" fmla="*/ 6235862 h 7238207"/>
                <a:gd name="connsiteX25" fmla="*/ 867076 w 2223793"/>
                <a:gd name="connsiteY25" fmla="*/ 5474824 h 7238207"/>
                <a:gd name="connsiteX26" fmla="*/ 916593 w 2223793"/>
                <a:gd name="connsiteY26" fmla="*/ 5365932 h 7238207"/>
                <a:gd name="connsiteX27" fmla="*/ 909080 w 2223793"/>
                <a:gd name="connsiteY27" fmla="*/ 5294630 h 7238207"/>
                <a:gd name="connsiteX28" fmla="*/ 982126 w 2223793"/>
                <a:gd name="connsiteY28" fmla="*/ 5197637 h 7238207"/>
                <a:gd name="connsiteX29" fmla="*/ 984140 w 2223793"/>
                <a:gd name="connsiteY29" fmla="*/ 5054762 h 7238207"/>
                <a:gd name="connsiteX30" fmla="*/ 1140295 w 2223793"/>
                <a:gd name="connsiteY30" fmla="*/ 4364065 h 7238207"/>
                <a:gd name="connsiteX31" fmla="*/ 1286926 w 2223793"/>
                <a:gd name="connsiteY31" fmla="*/ 4635662 h 7238207"/>
                <a:gd name="connsiteX32" fmla="*/ 1351588 w 2223793"/>
                <a:gd name="connsiteY32" fmla="*/ 4865734 h 7238207"/>
                <a:gd name="connsiteX33" fmla="*/ 1321000 w 2223793"/>
                <a:gd name="connsiteY33" fmla="*/ 4959572 h 7238207"/>
                <a:gd name="connsiteX34" fmla="*/ 1364869 w 2223793"/>
                <a:gd name="connsiteY34" fmla="*/ 5098901 h 7238207"/>
                <a:gd name="connsiteX35" fmla="*/ 1272774 w 2223793"/>
                <a:gd name="connsiteY35" fmla="*/ 5539936 h 7238207"/>
                <a:gd name="connsiteX36" fmla="*/ 1273796 w 2223793"/>
                <a:gd name="connsiteY36" fmla="*/ 6345956 h 7238207"/>
                <a:gd name="connsiteX37" fmla="*/ 1346961 w 2223793"/>
                <a:gd name="connsiteY37" fmla="*/ 6525969 h 7238207"/>
                <a:gd name="connsiteX38" fmla="*/ 1296181 w 2223793"/>
                <a:gd name="connsiteY38" fmla="*/ 6727406 h 7238207"/>
                <a:gd name="connsiteX39" fmla="*/ 1314359 w 2223793"/>
                <a:gd name="connsiteY39" fmla="*/ 6813732 h 7238207"/>
                <a:gd name="connsiteX40" fmla="*/ 1324155 w 2223793"/>
                <a:gd name="connsiteY40" fmla="*/ 7006516 h 7238207"/>
                <a:gd name="connsiteX41" fmla="*/ 1770929 w 2223793"/>
                <a:gd name="connsiteY41" fmla="*/ 7174811 h 7238207"/>
                <a:gd name="connsiteX42" fmla="*/ 2199582 w 2223793"/>
                <a:gd name="connsiteY42" fmla="*/ 7184817 h 7238207"/>
                <a:gd name="connsiteX43" fmla="*/ 2182426 w 2223793"/>
                <a:gd name="connsiteY43" fmla="*/ 7032478 h 7238207"/>
                <a:gd name="connsiteX44" fmla="*/ 1697823 w 2223793"/>
                <a:gd name="connsiteY44" fmla="*/ 6666141 h 7238207"/>
                <a:gd name="connsiteX45" fmla="*/ 1718706 w 2223793"/>
                <a:gd name="connsiteY45" fmla="*/ 6535764 h 7238207"/>
                <a:gd name="connsiteX46" fmla="*/ 1679193 w 2223793"/>
                <a:gd name="connsiteY46" fmla="*/ 6436759 h 7238207"/>
                <a:gd name="connsiteX47" fmla="*/ 1667926 w 2223793"/>
                <a:gd name="connsiteY47" fmla="*/ 6235862 h 7238207"/>
                <a:gd name="connsiteX48" fmla="*/ 1689590 w 2223793"/>
                <a:gd name="connsiteY48" fmla="*/ 5965406 h 7238207"/>
                <a:gd name="connsiteX49" fmla="*/ 1738207 w 2223793"/>
                <a:gd name="connsiteY49" fmla="*/ 5497901 h 7238207"/>
                <a:gd name="connsiteX50" fmla="*/ 1749625 w 2223793"/>
                <a:gd name="connsiteY50" fmla="*/ 5349496 h 7238207"/>
                <a:gd name="connsiteX51" fmla="*/ 1808187 w 2223793"/>
                <a:gd name="connsiteY51" fmla="*/ 5303013 h 7238207"/>
                <a:gd name="connsiteX52" fmla="*/ 1894783 w 2223793"/>
                <a:gd name="connsiteY52" fmla="*/ 5083337 h 7238207"/>
                <a:gd name="connsiteX53" fmla="*/ 1919933 w 2223793"/>
                <a:gd name="connsiteY53" fmla="*/ 4791188 h 7238207"/>
                <a:gd name="connsiteX54" fmla="*/ 1910949 w 2223793"/>
                <a:gd name="connsiteY54" fmla="*/ 4334468 h 7238207"/>
                <a:gd name="connsiteX55" fmla="*/ 1891628 w 2223793"/>
                <a:gd name="connsiteY55" fmla="*/ 3888265 h 7238207"/>
                <a:gd name="connsiteX56" fmla="*/ 1865938 w 2223793"/>
                <a:gd name="connsiteY56" fmla="*/ 3570335 h 7238207"/>
                <a:gd name="connsiteX57" fmla="*/ 2066833 w 2223793"/>
                <a:gd name="connsiteY57" fmla="*/ 2639769 h 7238207"/>
                <a:gd name="connsiteX58" fmla="*/ 2053283 w 2223793"/>
                <a:gd name="connsiteY58" fmla="*/ 2390376 h 7238207"/>
                <a:gd name="connsiteX59" fmla="*/ 1991776 w 2223793"/>
                <a:gd name="connsiteY59" fmla="*/ 1850606 h 7238207"/>
                <a:gd name="connsiteX60" fmla="*/ 1947035 w 2223793"/>
                <a:gd name="connsiteY60" fmla="*/ 1662721 h 7238207"/>
                <a:gd name="connsiteX61" fmla="*/ 1932613 w 2223793"/>
                <a:gd name="connsiteY61" fmla="*/ 1418226 h 7238207"/>
                <a:gd name="connsiteX62" fmla="*/ 1884988 w 2223793"/>
                <a:gd name="connsiteY62" fmla="*/ 1288030 h 7238207"/>
                <a:gd name="connsiteX63" fmla="*/ 1418263 w 2223793"/>
                <a:gd name="connsiteY63" fmla="*/ 1120667 h 7238207"/>
                <a:gd name="connsiteX64" fmla="*/ 1319797 w 2223793"/>
                <a:gd name="connsiteY64" fmla="*/ 1005767 h 7238207"/>
                <a:gd name="connsiteX65" fmla="*/ 1375806 w 2223793"/>
                <a:gd name="connsiteY65" fmla="*/ 807213 h 7238207"/>
                <a:gd name="connsiteX66" fmla="*/ 1443983 w 2223793"/>
                <a:gd name="connsiteY66" fmla="*/ 608601 h 7238207"/>
                <a:gd name="connsiteX67" fmla="*/ 1455492 w 2223793"/>
                <a:gd name="connsiteY67" fmla="*/ 366449 h 7238207"/>
                <a:gd name="connsiteX68" fmla="*/ 1341522 w 2223793"/>
                <a:gd name="connsiteY68" fmla="*/ 129465 h 7238207"/>
                <a:gd name="connsiteX69" fmla="*/ 1059799 w 2223793"/>
                <a:gd name="connsiteY69" fmla="*/ 683 h 7238207"/>
                <a:gd name="connsiteX0" fmla="*/ 1059799 w 2223793"/>
                <a:gd name="connsiteY0" fmla="*/ 632 h 7238156"/>
                <a:gd name="connsiteX1" fmla="*/ 808662 w 2223793"/>
                <a:gd name="connsiteY1" fmla="*/ 119018 h 7238156"/>
                <a:gd name="connsiteX2" fmla="*/ 710799 w 2223793"/>
                <a:gd name="connsiteY2" fmla="*/ 285571 h 7238156"/>
                <a:gd name="connsiteX3" fmla="*/ 698118 w 2223793"/>
                <a:gd name="connsiteY3" fmla="*/ 574806 h 7238156"/>
                <a:gd name="connsiteX4" fmla="*/ 868967 w 2223793"/>
                <a:gd name="connsiteY4" fmla="*/ 885645 h 7238156"/>
                <a:gd name="connsiteX5" fmla="*/ 744872 w 2223793"/>
                <a:gd name="connsiteY5" fmla="*/ 1025906 h 7238156"/>
                <a:gd name="connsiteX6" fmla="*/ 112196 w 2223793"/>
                <a:gd name="connsiteY6" fmla="*/ 1252764 h 7238156"/>
                <a:gd name="connsiteX7" fmla="*/ 10576 w 2223793"/>
                <a:gd name="connsiteY7" fmla="*/ 2197211 h 7238156"/>
                <a:gd name="connsiteX8" fmla="*/ 323759 w 2223793"/>
                <a:gd name="connsiteY8" fmla="*/ 3003141 h 7238156"/>
                <a:gd name="connsiteX9" fmla="*/ 252457 w 2223793"/>
                <a:gd name="connsiteY9" fmla="*/ 3800025 h 7238156"/>
                <a:gd name="connsiteX10" fmla="*/ 387820 w 2223793"/>
                <a:gd name="connsiteY10" fmla="*/ 3970063 h 7238156"/>
                <a:gd name="connsiteX11" fmla="*/ 445301 w 2223793"/>
                <a:gd name="connsiteY11" fmla="*/ 4215098 h 7238156"/>
                <a:gd name="connsiteX12" fmla="*/ 506508 w 2223793"/>
                <a:gd name="connsiteY12" fmla="*/ 4615180 h 7238156"/>
                <a:gd name="connsiteX13" fmla="*/ 515162 w 2223793"/>
                <a:gd name="connsiteY13" fmla="*/ 4779599 h 7238156"/>
                <a:gd name="connsiteX14" fmla="*/ 501248 w 2223793"/>
                <a:gd name="connsiteY14" fmla="*/ 4966522 h 7238156"/>
                <a:gd name="connsiteX15" fmla="*/ 469518 w 2223793"/>
                <a:gd name="connsiteY15" fmla="*/ 5112132 h 7238156"/>
                <a:gd name="connsiteX16" fmla="*/ 393589 w 2223793"/>
                <a:gd name="connsiteY16" fmla="*/ 6139690 h 7238156"/>
                <a:gd name="connsiteX17" fmla="*/ 358974 w 2223793"/>
                <a:gd name="connsiteY17" fmla="*/ 6589979 h 7238156"/>
                <a:gd name="connsiteX18" fmla="*/ 430818 w 2223793"/>
                <a:gd name="connsiteY18" fmla="*/ 6813080 h 7238156"/>
                <a:gd name="connsiteX19" fmla="*/ 377694 w 2223793"/>
                <a:gd name="connsiteY19" fmla="*/ 6968094 h 7238156"/>
                <a:gd name="connsiteX20" fmla="*/ 616090 w 2223793"/>
                <a:gd name="connsiteY20" fmla="*/ 7230167 h 7238156"/>
                <a:gd name="connsiteX21" fmla="*/ 968845 w 2223793"/>
                <a:gd name="connsiteY21" fmla="*/ 7122567 h 7238156"/>
                <a:gd name="connsiteX22" fmla="*/ 735348 w 2223793"/>
                <a:gd name="connsiteY22" fmla="*/ 6830387 h 7238156"/>
                <a:gd name="connsiteX23" fmla="*/ 763652 w 2223793"/>
                <a:gd name="connsiteY23" fmla="*/ 6565430 h 7238156"/>
                <a:gd name="connsiteX24" fmla="*/ 749500 w 2223793"/>
                <a:gd name="connsiteY24" fmla="*/ 6235811 h 7238156"/>
                <a:gd name="connsiteX25" fmla="*/ 867076 w 2223793"/>
                <a:gd name="connsiteY25" fmla="*/ 5474773 h 7238156"/>
                <a:gd name="connsiteX26" fmla="*/ 916593 w 2223793"/>
                <a:gd name="connsiteY26" fmla="*/ 5365881 h 7238156"/>
                <a:gd name="connsiteX27" fmla="*/ 909080 w 2223793"/>
                <a:gd name="connsiteY27" fmla="*/ 5294579 h 7238156"/>
                <a:gd name="connsiteX28" fmla="*/ 982126 w 2223793"/>
                <a:gd name="connsiteY28" fmla="*/ 5197586 h 7238156"/>
                <a:gd name="connsiteX29" fmla="*/ 984140 w 2223793"/>
                <a:gd name="connsiteY29" fmla="*/ 5054711 h 7238156"/>
                <a:gd name="connsiteX30" fmla="*/ 1140295 w 2223793"/>
                <a:gd name="connsiteY30" fmla="*/ 4364014 h 7238156"/>
                <a:gd name="connsiteX31" fmla="*/ 1286926 w 2223793"/>
                <a:gd name="connsiteY31" fmla="*/ 4635611 h 7238156"/>
                <a:gd name="connsiteX32" fmla="*/ 1351588 w 2223793"/>
                <a:gd name="connsiteY32" fmla="*/ 4865683 h 7238156"/>
                <a:gd name="connsiteX33" fmla="*/ 1321000 w 2223793"/>
                <a:gd name="connsiteY33" fmla="*/ 4959521 h 7238156"/>
                <a:gd name="connsiteX34" fmla="*/ 1364869 w 2223793"/>
                <a:gd name="connsiteY34" fmla="*/ 5098850 h 7238156"/>
                <a:gd name="connsiteX35" fmla="*/ 1272774 w 2223793"/>
                <a:gd name="connsiteY35" fmla="*/ 5539885 h 7238156"/>
                <a:gd name="connsiteX36" fmla="*/ 1273796 w 2223793"/>
                <a:gd name="connsiteY36" fmla="*/ 6345905 h 7238156"/>
                <a:gd name="connsiteX37" fmla="*/ 1346961 w 2223793"/>
                <a:gd name="connsiteY37" fmla="*/ 6525918 h 7238156"/>
                <a:gd name="connsiteX38" fmla="*/ 1296181 w 2223793"/>
                <a:gd name="connsiteY38" fmla="*/ 6727355 h 7238156"/>
                <a:gd name="connsiteX39" fmla="*/ 1314359 w 2223793"/>
                <a:gd name="connsiteY39" fmla="*/ 6813681 h 7238156"/>
                <a:gd name="connsiteX40" fmla="*/ 1324155 w 2223793"/>
                <a:gd name="connsiteY40" fmla="*/ 7006465 h 7238156"/>
                <a:gd name="connsiteX41" fmla="*/ 1770929 w 2223793"/>
                <a:gd name="connsiteY41" fmla="*/ 7174760 h 7238156"/>
                <a:gd name="connsiteX42" fmla="*/ 2199582 w 2223793"/>
                <a:gd name="connsiteY42" fmla="*/ 7184766 h 7238156"/>
                <a:gd name="connsiteX43" fmla="*/ 2182426 w 2223793"/>
                <a:gd name="connsiteY43" fmla="*/ 7032427 h 7238156"/>
                <a:gd name="connsiteX44" fmla="*/ 1697823 w 2223793"/>
                <a:gd name="connsiteY44" fmla="*/ 6666090 h 7238156"/>
                <a:gd name="connsiteX45" fmla="*/ 1718706 w 2223793"/>
                <a:gd name="connsiteY45" fmla="*/ 6535713 h 7238156"/>
                <a:gd name="connsiteX46" fmla="*/ 1679193 w 2223793"/>
                <a:gd name="connsiteY46" fmla="*/ 6436708 h 7238156"/>
                <a:gd name="connsiteX47" fmla="*/ 1667926 w 2223793"/>
                <a:gd name="connsiteY47" fmla="*/ 6235811 h 7238156"/>
                <a:gd name="connsiteX48" fmla="*/ 1689590 w 2223793"/>
                <a:gd name="connsiteY48" fmla="*/ 5965355 h 7238156"/>
                <a:gd name="connsiteX49" fmla="*/ 1738207 w 2223793"/>
                <a:gd name="connsiteY49" fmla="*/ 5497850 h 7238156"/>
                <a:gd name="connsiteX50" fmla="*/ 1749625 w 2223793"/>
                <a:gd name="connsiteY50" fmla="*/ 5349445 h 7238156"/>
                <a:gd name="connsiteX51" fmla="*/ 1808187 w 2223793"/>
                <a:gd name="connsiteY51" fmla="*/ 5302962 h 7238156"/>
                <a:gd name="connsiteX52" fmla="*/ 1894783 w 2223793"/>
                <a:gd name="connsiteY52" fmla="*/ 5083286 h 7238156"/>
                <a:gd name="connsiteX53" fmla="*/ 1919933 w 2223793"/>
                <a:gd name="connsiteY53" fmla="*/ 4791137 h 7238156"/>
                <a:gd name="connsiteX54" fmla="*/ 1910949 w 2223793"/>
                <a:gd name="connsiteY54" fmla="*/ 4334417 h 7238156"/>
                <a:gd name="connsiteX55" fmla="*/ 1891628 w 2223793"/>
                <a:gd name="connsiteY55" fmla="*/ 3888214 h 7238156"/>
                <a:gd name="connsiteX56" fmla="*/ 1865938 w 2223793"/>
                <a:gd name="connsiteY56" fmla="*/ 3570284 h 7238156"/>
                <a:gd name="connsiteX57" fmla="*/ 2066833 w 2223793"/>
                <a:gd name="connsiteY57" fmla="*/ 2639718 h 7238156"/>
                <a:gd name="connsiteX58" fmla="*/ 2053283 w 2223793"/>
                <a:gd name="connsiteY58" fmla="*/ 2390325 h 7238156"/>
                <a:gd name="connsiteX59" fmla="*/ 1991776 w 2223793"/>
                <a:gd name="connsiteY59" fmla="*/ 1850555 h 7238156"/>
                <a:gd name="connsiteX60" fmla="*/ 1947035 w 2223793"/>
                <a:gd name="connsiteY60" fmla="*/ 1662670 h 7238156"/>
                <a:gd name="connsiteX61" fmla="*/ 1932613 w 2223793"/>
                <a:gd name="connsiteY61" fmla="*/ 1418175 h 7238156"/>
                <a:gd name="connsiteX62" fmla="*/ 1884988 w 2223793"/>
                <a:gd name="connsiteY62" fmla="*/ 1287979 h 7238156"/>
                <a:gd name="connsiteX63" fmla="*/ 1418263 w 2223793"/>
                <a:gd name="connsiteY63" fmla="*/ 1120616 h 7238156"/>
                <a:gd name="connsiteX64" fmla="*/ 1319797 w 2223793"/>
                <a:gd name="connsiteY64" fmla="*/ 1005716 h 7238156"/>
                <a:gd name="connsiteX65" fmla="*/ 1375806 w 2223793"/>
                <a:gd name="connsiteY65" fmla="*/ 807162 h 7238156"/>
                <a:gd name="connsiteX66" fmla="*/ 1443983 w 2223793"/>
                <a:gd name="connsiteY66" fmla="*/ 608550 h 7238156"/>
                <a:gd name="connsiteX67" fmla="*/ 1455492 w 2223793"/>
                <a:gd name="connsiteY67" fmla="*/ 366398 h 7238156"/>
                <a:gd name="connsiteX68" fmla="*/ 1379021 w 2223793"/>
                <a:gd name="connsiteY68" fmla="*/ 135183 h 7238156"/>
                <a:gd name="connsiteX69" fmla="*/ 1059799 w 2223793"/>
                <a:gd name="connsiteY69" fmla="*/ 632 h 7238156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698118 w 2223793"/>
                <a:gd name="connsiteY3" fmla="*/ 574725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698118 w 2223793"/>
                <a:gd name="connsiteY3" fmla="*/ 574725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698118 w 2223793"/>
                <a:gd name="connsiteY3" fmla="*/ 574725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715425 w 2223793"/>
                <a:gd name="connsiteY3" fmla="*/ 566071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715425 w 2223793"/>
                <a:gd name="connsiteY3" fmla="*/ 566071 h 7238075"/>
                <a:gd name="connsiteX4" fmla="*/ 854544 w 2223793"/>
                <a:gd name="connsiteY4" fmla="*/ 882679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364475 w 2264509"/>
                <a:gd name="connsiteY8" fmla="*/ 3003060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364475 w 2264509"/>
                <a:gd name="connsiteY8" fmla="*/ 3003060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805624 w 2264509"/>
                <a:gd name="connsiteY57" fmla="*/ 2631010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805624 w 2264509"/>
                <a:gd name="connsiteY57" fmla="*/ 2631010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10171 w 2264509"/>
                <a:gd name="connsiteY56" fmla="*/ 369959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10171 w 2264509"/>
                <a:gd name="connsiteY56" fmla="*/ 369959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61930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61930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61930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95683 w 2264509"/>
                <a:gd name="connsiteY56" fmla="*/ 3828242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6634"/>
                <a:gd name="connsiteX1" fmla="*/ 849378 w 2264509"/>
                <a:gd name="connsiteY1" fmla="*/ 118937 h 7236634"/>
                <a:gd name="connsiteX2" fmla="*/ 751515 w 2264509"/>
                <a:gd name="connsiteY2" fmla="*/ 285490 h 7236634"/>
                <a:gd name="connsiteX3" fmla="*/ 756141 w 2264509"/>
                <a:gd name="connsiteY3" fmla="*/ 566071 h 7236634"/>
                <a:gd name="connsiteX4" fmla="*/ 895260 w 2264509"/>
                <a:gd name="connsiteY4" fmla="*/ 882679 h 7236634"/>
                <a:gd name="connsiteX5" fmla="*/ 785588 w 2264509"/>
                <a:gd name="connsiteY5" fmla="*/ 1025825 h 7236634"/>
                <a:gd name="connsiteX6" fmla="*/ 152912 w 2264509"/>
                <a:gd name="connsiteY6" fmla="*/ 1252683 h 7236634"/>
                <a:gd name="connsiteX7" fmla="*/ 8160 w 2264509"/>
                <a:gd name="connsiteY7" fmla="*/ 2283394 h 7236634"/>
                <a:gd name="connsiteX8" fmla="*/ 416233 w 2264509"/>
                <a:gd name="connsiteY8" fmla="*/ 2735641 h 7236634"/>
                <a:gd name="connsiteX9" fmla="*/ 293173 w 2264509"/>
                <a:gd name="connsiteY9" fmla="*/ 3799944 h 7236634"/>
                <a:gd name="connsiteX10" fmla="*/ 428536 w 2264509"/>
                <a:gd name="connsiteY10" fmla="*/ 3969982 h 7236634"/>
                <a:gd name="connsiteX11" fmla="*/ 486017 w 2264509"/>
                <a:gd name="connsiteY11" fmla="*/ 4215017 h 7236634"/>
                <a:gd name="connsiteX12" fmla="*/ 547224 w 2264509"/>
                <a:gd name="connsiteY12" fmla="*/ 4615099 h 7236634"/>
                <a:gd name="connsiteX13" fmla="*/ 555878 w 2264509"/>
                <a:gd name="connsiteY13" fmla="*/ 4779518 h 7236634"/>
                <a:gd name="connsiteX14" fmla="*/ 541964 w 2264509"/>
                <a:gd name="connsiteY14" fmla="*/ 4966441 h 7236634"/>
                <a:gd name="connsiteX15" fmla="*/ 510234 w 2264509"/>
                <a:gd name="connsiteY15" fmla="*/ 5112051 h 7236634"/>
                <a:gd name="connsiteX16" fmla="*/ 434305 w 2264509"/>
                <a:gd name="connsiteY16" fmla="*/ 6139609 h 7236634"/>
                <a:gd name="connsiteX17" fmla="*/ 399690 w 2264509"/>
                <a:gd name="connsiteY17" fmla="*/ 6589898 h 7236634"/>
                <a:gd name="connsiteX18" fmla="*/ 471534 w 2264509"/>
                <a:gd name="connsiteY18" fmla="*/ 6812999 h 7236634"/>
                <a:gd name="connsiteX19" fmla="*/ 436821 w 2264509"/>
                <a:gd name="connsiteY19" fmla="*/ 7004834 h 7236634"/>
                <a:gd name="connsiteX20" fmla="*/ 656806 w 2264509"/>
                <a:gd name="connsiteY20" fmla="*/ 7230086 h 7236634"/>
                <a:gd name="connsiteX21" fmla="*/ 1018766 w 2264509"/>
                <a:gd name="connsiteY21" fmla="*/ 7101007 h 7236634"/>
                <a:gd name="connsiteX22" fmla="*/ 776064 w 2264509"/>
                <a:gd name="connsiteY22" fmla="*/ 6830306 h 7236634"/>
                <a:gd name="connsiteX23" fmla="*/ 804368 w 2264509"/>
                <a:gd name="connsiteY23" fmla="*/ 6565349 h 7236634"/>
                <a:gd name="connsiteX24" fmla="*/ 790216 w 2264509"/>
                <a:gd name="connsiteY24" fmla="*/ 6235730 h 7236634"/>
                <a:gd name="connsiteX25" fmla="*/ 907792 w 2264509"/>
                <a:gd name="connsiteY25" fmla="*/ 5474692 h 7236634"/>
                <a:gd name="connsiteX26" fmla="*/ 957309 w 2264509"/>
                <a:gd name="connsiteY26" fmla="*/ 5365800 h 7236634"/>
                <a:gd name="connsiteX27" fmla="*/ 949796 w 2264509"/>
                <a:gd name="connsiteY27" fmla="*/ 5294498 h 7236634"/>
                <a:gd name="connsiteX28" fmla="*/ 1022842 w 2264509"/>
                <a:gd name="connsiteY28" fmla="*/ 5197505 h 7236634"/>
                <a:gd name="connsiteX29" fmla="*/ 1024856 w 2264509"/>
                <a:gd name="connsiteY29" fmla="*/ 5054630 h 7236634"/>
                <a:gd name="connsiteX30" fmla="*/ 1250022 w 2264509"/>
                <a:gd name="connsiteY30" fmla="*/ 4234537 h 7236634"/>
                <a:gd name="connsiteX31" fmla="*/ 1388027 w 2264509"/>
                <a:gd name="connsiteY31" fmla="*/ 4644157 h 7236634"/>
                <a:gd name="connsiteX32" fmla="*/ 1392304 w 2264509"/>
                <a:gd name="connsiteY32" fmla="*/ 4865602 h 7236634"/>
                <a:gd name="connsiteX33" fmla="*/ 1361716 w 2264509"/>
                <a:gd name="connsiteY33" fmla="*/ 4959440 h 7236634"/>
                <a:gd name="connsiteX34" fmla="*/ 1405585 w 2264509"/>
                <a:gd name="connsiteY34" fmla="*/ 5098769 h 7236634"/>
                <a:gd name="connsiteX35" fmla="*/ 1313490 w 2264509"/>
                <a:gd name="connsiteY35" fmla="*/ 5539804 h 7236634"/>
                <a:gd name="connsiteX36" fmla="*/ 1314512 w 2264509"/>
                <a:gd name="connsiteY36" fmla="*/ 6345824 h 7236634"/>
                <a:gd name="connsiteX37" fmla="*/ 1387677 w 2264509"/>
                <a:gd name="connsiteY37" fmla="*/ 6525837 h 7236634"/>
                <a:gd name="connsiteX38" fmla="*/ 1336897 w 2264509"/>
                <a:gd name="connsiteY38" fmla="*/ 6727274 h 7236634"/>
                <a:gd name="connsiteX39" fmla="*/ 1355075 w 2264509"/>
                <a:gd name="connsiteY39" fmla="*/ 6813600 h 7236634"/>
                <a:gd name="connsiteX40" fmla="*/ 1364871 w 2264509"/>
                <a:gd name="connsiteY40" fmla="*/ 7006384 h 7236634"/>
                <a:gd name="connsiteX41" fmla="*/ 1811645 w 2264509"/>
                <a:gd name="connsiteY41" fmla="*/ 7174679 h 7236634"/>
                <a:gd name="connsiteX42" fmla="*/ 2240298 w 2264509"/>
                <a:gd name="connsiteY42" fmla="*/ 7184685 h 7236634"/>
                <a:gd name="connsiteX43" fmla="*/ 2223142 w 2264509"/>
                <a:gd name="connsiteY43" fmla="*/ 7032346 h 7236634"/>
                <a:gd name="connsiteX44" fmla="*/ 1738539 w 2264509"/>
                <a:gd name="connsiteY44" fmla="*/ 6666009 h 7236634"/>
                <a:gd name="connsiteX45" fmla="*/ 1759422 w 2264509"/>
                <a:gd name="connsiteY45" fmla="*/ 6535632 h 7236634"/>
                <a:gd name="connsiteX46" fmla="*/ 1719909 w 2264509"/>
                <a:gd name="connsiteY46" fmla="*/ 6436627 h 7236634"/>
                <a:gd name="connsiteX47" fmla="*/ 1708642 w 2264509"/>
                <a:gd name="connsiteY47" fmla="*/ 6235730 h 7236634"/>
                <a:gd name="connsiteX48" fmla="*/ 1730306 w 2264509"/>
                <a:gd name="connsiteY48" fmla="*/ 5965274 h 7236634"/>
                <a:gd name="connsiteX49" fmla="*/ 1778923 w 2264509"/>
                <a:gd name="connsiteY49" fmla="*/ 5497769 h 7236634"/>
                <a:gd name="connsiteX50" fmla="*/ 1790341 w 2264509"/>
                <a:gd name="connsiteY50" fmla="*/ 5349364 h 7236634"/>
                <a:gd name="connsiteX51" fmla="*/ 1848903 w 2264509"/>
                <a:gd name="connsiteY51" fmla="*/ 5302881 h 7236634"/>
                <a:gd name="connsiteX52" fmla="*/ 1935499 w 2264509"/>
                <a:gd name="connsiteY52" fmla="*/ 5083205 h 7236634"/>
                <a:gd name="connsiteX53" fmla="*/ 1960649 w 2264509"/>
                <a:gd name="connsiteY53" fmla="*/ 4791056 h 7236634"/>
                <a:gd name="connsiteX54" fmla="*/ 1951665 w 2264509"/>
                <a:gd name="connsiteY54" fmla="*/ 4334336 h 7236634"/>
                <a:gd name="connsiteX55" fmla="*/ 1932344 w 2264509"/>
                <a:gd name="connsiteY55" fmla="*/ 3888133 h 7236634"/>
                <a:gd name="connsiteX56" fmla="*/ 2114094 w 2264509"/>
                <a:gd name="connsiteY56" fmla="*/ 3794489 h 7236634"/>
                <a:gd name="connsiteX57" fmla="*/ 1762492 w 2264509"/>
                <a:gd name="connsiteY57" fmla="*/ 2682768 h 7236634"/>
                <a:gd name="connsiteX58" fmla="*/ 2171636 w 2264509"/>
                <a:gd name="connsiteY58" fmla="*/ 2450629 h 7236634"/>
                <a:gd name="connsiteX59" fmla="*/ 2032492 w 2264509"/>
                <a:gd name="connsiteY59" fmla="*/ 1850474 h 7236634"/>
                <a:gd name="connsiteX60" fmla="*/ 1987751 w 2264509"/>
                <a:gd name="connsiteY60" fmla="*/ 1662589 h 7236634"/>
                <a:gd name="connsiteX61" fmla="*/ 1973329 w 2264509"/>
                <a:gd name="connsiteY61" fmla="*/ 1418094 h 7236634"/>
                <a:gd name="connsiteX62" fmla="*/ 1925704 w 2264509"/>
                <a:gd name="connsiteY62" fmla="*/ 1287898 h 7236634"/>
                <a:gd name="connsiteX63" fmla="*/ 1458979 w 2264509"/>
                <a:gd name="connsiteY63" fmla="*/ 1120535 h 7236634"/>
                <a:gd name="connsiteX64" fmla="*/ 1360513 w 2264509"/>
                <a:gd name="connsiteY64" fmla="*/ 1005635 h 7236634"/>
                <a:gd name="connsiteX65" fmla="*/ 1416522 w 2264509"/>
                <a:gd name="connsiteY65" fmla="*/ 807081 h 7236634"/>
                <a:gd name="connsiteX66" fmla="*/ 1484699 w 2264509"/>
                <a:gd name="connsiteY66" fmla="*/ 608469 h 7236634"/>
                <a:gd name="connsiteX67" fmla="*/ 1496208 w 2264509"/>
                <a:gd name="connsiteY67" fmla="*/ 366317 h 7236634"/>
                <a:gd name="connsiteX68" fmla="*/ 1413968 w 2264509"/>
                <a:gd name="connsiteY68" fmla="*/ 146640 h 7236634"/>
                <a:gd name="connsiteX69" fmla="*/ 1100515 w 2264509"/>
                <a:gd name="connsiteY69" fmla="*/ 551 h 7236634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60721 w 2264509"/>
                <a:gd name="connsiteY22" fmla="*/ 6842580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60721 w 2264509"/>
                <a:gd name="connsiteY22" fmla="*/ 6842580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09205 w 2264509"/>
                <a:gd name="connsiteY19" fmla="*/ 698642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60721 w 2264509"/>
                <a:gd name="connsiteY22" fmla="*/ 6842580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03705"/>
                <a:gd name="connsiteX1" fmla="*/ 849378 w 2264509"/>
                <a:gd name="connsiteY1" fmla="*/ 118937 h 7203705"/>
                <a:gd name="connsiteX2" fmla="*/ 751515 w 2264509"/>
                <a:gd name="connsiteY2" fmla="*/ 285490 h 7203705"/>
                <a:gd name="connsiteX3" fmla="*/ 756141 w 2264509"/>
                <a:gd name="connsiteY3" fmla="*/ 566071 h 7203705"/>
                <a:gd name="connsiteX4" fmla="*/ 895260 w 2264509"/>
                <a:gd name="connsiteY4" fmla="*/ 882679 h 7203705"/>
                <a:gd name="connsiteX5" fmla="*/ 785588 w 2264509"/>
                <a:gd name="connsiteY5" fmla="*/ 1025825 h 7203705"/>
                <a:gd name="connsiteX6" fmla="*/ 152912 w 2264509"/>
                <a:gd name="connsiteY6" fmla="*/ 1252683 h 7203705"/>
                <a:gd name="connsiteX7" fmla="*/ 8160 w 2264509"/>
                <a:gd name="connsiteY7" fmla="*/ 2283394 h 7203705"/>
                <a:gd name="connsiteX8" fmla="*/ 416233 w 2264509"/>
                <a:gd name="connsiteY8" fmla="*/ 2735641 h 7203705"/>
                <a:gd name="connsiteX9" fmla="*/ 293173 w 2264509"/>
                <a:gd name="connsiteY9" fmla="*/ 3799944 h 7203705"/>
                <a:gd name="connsiteX10" fmla="*/ 428536 w 2264509"/>
                <a:gd name="connsiteY10" fmla="*/ 3969982 h 7203705"/>
                <a:gd name="connsiteX11" fmla="*/ 486017 w 2264509"/>
                <a:gd name="connsiteY11" fmla="*/ 4215017 h 7203705"/>
                <a:gd name="connsiteX12" fmla="*/ 547224 w 2264509"/>
                <a:gd name="connsiteY12" fmla="*/ 4615099 h 7203705"/>
                <a:gd name="connsiteX13" fmla="*/ 555878 w 2264509"/>
                <a:gd name="connsiteY13" fmla="*/ 4779518 h 7203705"/>
                <a:gd name="connsiteX14" fmla="*/ 541964 w 2264509"/>
                <a:gd name="connsiteY14" fmla="*/ 4966441 h 7203705"/>
                <a:gd name="connsiteX15" fmla="*/ 510234 w 2264509"/>
                <a:gd name="connsiteY15" fmla="*/ 5112051 h 7203705"/>
                <a:gd name="connsiteX16" fmla="*/ 434305 w 2264509"/>
                <a:gd name="connsiteY16" fmla="*/ 6139609 h 7203705"/>
                <a:gd name="connsiteX17" fmla="*/ 399690 w 2264509"/>
                <a:gd name="connsiteY17" fmla="*/ 6589898 h 7203705"/>
                <a:gd name="connsiteX18" fmla="*/ 471534 w 2264509"/>
                <a:gd name="connsiteY18" fmla="*/ 6812999 h 7203705"/>
                <a:gd name="connsiteX19" fmla="*/ 409205 w 2264509"/>
                <a:gd name="connsiteY19" fmla="*/ 6986424 h 7203705"/>
                <a:gd name="connsiteX20" fmla="*/ 727381 w 2264509"/>
                <a:gd name="connsiteY20" fmla="*/ 7193264 h 7203705"/>
                <a:gd name="connsiteX21" fmla="*/ 1018766 w 2264509"/>
                <a:gd name="connsiteY21" fmla="*/ 7101007 h 7203705"/>
                <a:gd name="connsiteX22" fmla="*/ 760721 w 2264509"/>
                <a:gd name="connsiteY22" fmla="*/ 6842580 h 7203705"/>
                <a:gd name="connsiteX23" fmla="*/ 804368 w 2264509"/>
                <a:gd name="connsiteY23" fmla="*/ 6565349 h 7203705"/>
                <a:gd name="connsiteX24" fmla="*/ 790216 w 2264509"/>
                <a:gd name="connsiteY24" fmla="*/ 6235730 h 7203705"/>
                <a:gd name="connsiteX25" fmla="*/ 907792 w 2264509"/>
                <a:gd name="connsiteY25" fmla="*/ 5474692 h 7203705"/>
                <a:gd name="connsiteX26" fmla="*/ 957309 w 2264509"/>
                <a:gd name="connsiteY26" fmla="*/ 5365800 h 7203705"/>
                <a:gd name="connsiteX27" fmla="*/ 949796 w 2264509"/>
                <a:gd name="connsiteY27" fmla="*/ 5294498 h 7203705"/>
                <a:gd name="connsiteX28" fmla="*/ 1022842 w 2264509"/>
                <a:gd name="connsiteY28" fmla="*/ 5197505 h 7203705"/>
                <a:gd name="connsiteX29" fmla="*/ 1024856 w 2264509"/>
                <a:gd name="connsiteY29" fmla="*/ 5054630 h 7203705"/>
                <a:gd name="connsiteX30" fmla="*/ 1250022 w 2264509"/>
                <a:gd name="connsiteY30" fmla="*/ 4234537 h 7203705"/>
                <a:gd name="connsiteX31" fmla="*/ 1388027 w 2264509"/>
                <a:gd name="connsiteY31" fmla="*/ 4644157 h 7203705"/>
                <a:gd name="connsiteX32" fmla="*/ 1392304 w 2264509"/>
                <a:gd name="connsiteY32" fmla="*/ 4865602 h 7203705"/>
                <a:gd name="connsiteX33" fmla="*/ 1361716 w 2264509"/>
                <a:gd name="connsiteY33" fmla="*/ 4959440 h 7203705"/>
                <a:gd name="connsiteX34" fmla="*/ 1405585 w 2264509"/>
                <a:gd name="connsiteY34" fmla="*/ 5098769 h 7203705"/>
                <a:gd name="connsiteX35" fmla="*/ 1313490 w 2264509"/>
                <a:gd name="connsiteY35" fmla="*/ 5539804 h 7203705"/>
                <a:gd name="connsiteX36" fmla="*/ 1314512 w 2264509"/>
                <a:gd name="connsiteY36" fmla="*/ 6345824 h 7203705"/>
                <a:gd name="connsiteX37" fmla="*/ 1387677 w 2264509"/>
                <a:gd name="connsiteY37" fmla="*/ 6525837 h 7203705"/>
                <a:gd name="connsiteX38" fmla="*/ 1336897 w 2264509"/>
                <a:gd name="connsiteY38" fmla="*/ 6727274 h 7203705"/>
                <a:gd name="connsiteX39" fmla="*/ 1355075 w 2264509"/>
                <a:gd name="connsiteY39" fmla="*/ 6813600 h 7203705"/>
                <a:gd name="connsiteX40" fmla="*/ 1364871 w 2264509"/>
                <a:gd name="connsiteY40" fmla="*/ 7006384 h 7203705"/>
                <a:gd name="connsiteX41" fmla="*/ 1811645 w 2264509"/>
                <a:gd name="connsiteY41" fmla="*/ 7174679 h 7203705"/>
                <a:gd name="connsiteX42" fmla="*/ 2240298 w 2264509"/>
                <a:gd name="connsiteY42" fmla="*/ 7184685 h 7203705"/>
                <a:gd name="connsiteX43" fmla="*/ 2223142 w 2264509"/>
                <a:gd name="connsiteY43" fmla="*/ 7032346 h 7203705"/>
                <a:gd name="connsiteX44" fmla="*/ 1738539 w 2264509"/>
                <a:gd name="connsiteY44" fmla="*/ 6666009 h 7203705"/>
                <a:gd name="connsiteX45" fmla="*/ 1759422 w 2264509"/>
                <a:gd name="connsiteY45" fmla="*/ 6535632 h 7203705"/>
                <a:gd name="connsiteX46" fmla="*/ 1719909 w 2264509"/>
                <a:gd name="connsiteY46" fmla="*/ 6436627 h 7203705"/>
                <a:gd name="connsiteX47" fmla="*/ 1708642 w 2264509"/>
                <a:gd name="connsiteY47" fmla="*/ 6235730 h 7203705"/>
                <a:gd name="connsiteX48" fmla="*/ 1730306 w 2264509"/>
                <a:gd name="connsiteY48" fmla="*/ 5965274 h 7203705"/>
                <a:gd name="connsiteX49" fmla="*/ 1778923 w 2264509"/>
                <a:gd name="connsiteY49" fmla="*/ 5497769 h 7203705"/>
                <a:gd name="connsiteX50" fmla="*/ 1790341 w 2264509"/>
                <a:gd name="connsiteY50" fmla="*/ 5349364 h 7203705"/>
                <a:gd name="connsiteX51" fmla="*/ 1848903 w 2264509"/>
                <a:gd name="connsiteY51" fmla="*/ 5302881 h 7203705"/>
                <a:gd name="connsiteX52" fmla="*/ 1935499 w 2264509"/>
                <a:gd name="connsiteY52" fmla="*/ 5083205 h 7203705"/>
                <a:gd name="connsiteX53" fmla="*/ 1960649 w 2264509"/>
                <a:gd name="connsiteY53" fmla="*/ 4791056 h 7203705"/>
                <a:gd name="connsiteX54" fmla="*/ 1951665 w 2264509"/>
                <a:gd name="connsiteY54" fmla="*/ 4334336 h 7203705"/>
                <a:gd name="connsiteX55" fmla="*/ 1932344 w 2264509"/>
                <a:gd name="connsiteY55" fmla="*/ 3888133 h 7203705"/>
                <a:gd name="connsiteX56" fmla="*/ 2114094 w 2264509"/>
                <a:gd name="connsiteY56" fmla="*/ 3794489 h 7203705"/>
                <a:gd name="connsiteX57" fmla="*/ 1762492 w 2264509"/>
                <a:gd name="connsiteY57" fmla="*/ 2682768 h 7203705"/>
                <a:gd name="connsiteX58" fmla="*/ 2171636 w 2264509"/>
                <a:gd name="connsiteY58" fmla="*/ 2450629 h 7203705"/>
                <a:gd name="connsiteX59" fmla="*/ 2032492 w 2264509"/>
                <a:gd name="connsiteY59" fmla="*/ 1850474 h 7203705"/>
                <a:gd name="connsiteX60" fmla="*/ 1987751 w 2264509"/>
                <a:gd name="connsiteY60" fmla="*/ 1662589 h 7203705"/>
                <a:gd name="connsiteX61" fmla="*/ 1973329 w 2264509"/>
                <a:gd name="connsiteY61" fmla="*/ 1418094 h 7203705"/>
                <a:gd name="connsiteX62" fmla="*/ 1925704 w 2264509"/>
                <a:gd name="connsiteY62" fmla="*/ 1287898 h 7203705"/>
                <a:gd name="connsiteX63" fmla="*/ 1458979 w 2264509"/>
                <a:gd name="connsiteY63" fmla="*/ 1120535 h 7203705"/>
                <a:gd name="connsiteX64" fmla="*/ 1360513 w 2264509"/>
                <a:gd name="connsiteY64" fmla="*/ 1005635 h 7203705"/>
                <a:gd name="connsiteX65" fmla="*/ 1416522 w 2264509"/>
                <a:gd name="connsiteY65" fmla="*/ 807081 h 7203705"/>
                <a:gd name="connsiteX66" fmla="*/ 1484699 w 2264509"/>
                <a:gd name="connsiteY66" fmla="*/ 608469 h 7203705"/>
                <a:gd name="connsiteX67" fmla="*/ 1496208 w 2264509"/>
                <a:gd name="connsiteY67" fmla="*/ 366317 h 7203705"/>
                <a:gd name="connsiteX68" fmla="*/ 1413968 w 2264509"/>
                <a:gd name="connsiteY68" fmla="*/ 146640 h 7203705"/>
                <a:gd name="connsiteX69" fmla="*/ 1100515 w 2264509"/>
                <a:gd name="connsiteY69" fmla="*/ 551 h 7203705"/>
                <a:gd name="connsiteX0" fmla="*/ 1100515 w 2264509"/>
                <a:gd name="connsiteY0" fmla="*/ 551 h 7203705"/>
                <a:gd name="connsiteX1" fmla="*/ 849378 w 2264509"/>
                <a:gd name="connsiteY1" fmla="*/ 118937 h 7203705"/>
                <a:gd name="connsiteX2" fmla="*/ 751515 w 2264509"/>
                <a:gd name="connsiteY2" fmla="*/ 285490 h 7203705"/>
                <a:gd name="connsiteX3" fmla="*/ 756141 w 2264509"/>
                <a:gd name="connsiteY3" fmla="*/ 566071 h 7203705"/>
                <a:gd name="connsiteX4" fmla="*/ 895260 w 2264509"/>
                <a:gd name="connsiteY4" fmla="*/ 882679 h 7203705"/>
                <a:gd name="connsiteX5" fmla="*/ 785588 w 2264509"/>
                <a:gd name="connsiteY5" fmla="*/ 1025825 h 7203705"/>
                <a:gd name="connsiteX6" fmla="*/ 152912 w 2264509"/>
                <a:gd name="connsiteY6" fmla="*/ 1252683 h 7203705"/>
                <a:gd name="connsiteX7" fmla="*/ 8160 w 2264509"/>
                <a:gd name="connsiteY7" fmla="*/ 2283394 h 7203705"/>
                <a:gd name="connsiteX8" fmla="*/ 416233 w 2264509"/>
                <a:gd name="connsiteY8" fmla="*/ 2735641 h 7203705"/>
                <a:gd name="connsiteX9" fmla="*/ 293173 w 2264509"/>
                <a:gd name="connsiteY9" fmla="*/ 3799944 h 7203705"/>
                <a:gd name="connsiteX10" fmla="*/ 428536 w 2264509"/>
                <a:gd name="connsiteY10" fmla="*/ 3969982 h 7203705"/>
                <a:gd name="connsiteX11" fmla="*/ 486017 w 2264509"/>
                <a:gd name="connsiteY11" fmla="*/ 4215017 h 7203705"/>
                <a:gd name="connsiteX12" fmla="*/ 547224 w 2264509"/>
                <a:gd name="connsiteY12" fmla="*/ 4615099 h 7203705"/>
                <a:gd name="connsiteX13" fmla="*/ 555878 w 2264509"/>
                <a:gd name="connsiteY13" fmla="*/ 4779518 h 7203705"/>
                <a:gd name="connsiteX14" fmla="*/ 541964 w 2264509"/>
                <a:gd name="connsiteY14" fmla="*/ 4966441 h 7203705"/>
                <a:gd name="connsiteX15" fmla="*/ 510234 w 2264509"/>
                <a:gd name="connsiteY15" fmla="*/ 5112051 h 7203705"/>
                <a:gd name="connsiteX16" fmla="*/ 434305 w 2264509"/>
                <a:gd name="connsiteY16" fmla="*/ 6139609 h 7203705"/>
                <a:gd name="connsiteX17" fmla="*/ 399690 w 2264509"/>
                <a:gd name="connsiteY17" fmla="*/ 6589898 h 7203705"/>
                <a:gd name="connsiteX18" fmla="*/ 471534 w 2264509"/>
                <a:gd name="connsiteY18" fmla="*/ 6812999 h 7203705"/>
                <a:gd name="connsiteX19" fmla="*/ 409205 w 2264509"/>
                <a:gd name="connsiteY19" fmla="*/ 6995629 h 7203705"/>
                <a:gd name="connsiteX20" fmla="*/ 727381 w 2264509"/>
                <a:gd name="connsiteY20" fmla="*/ 7193264 h 7203705"/>
                <a:gd name="connsiteX21" fmla="*/ 1018766 w 2264509"/>
                <a:gd name="connsiteY21" fmla="*/ 7101007 h 7203705"/>
                <a:gd name="connsiteX22" fmla="*/ 760721 w 2264509"/>
                <a:gd name="connsiteY22" fmla="*/ 6842580 h 7203705"/>
                <a:gd name="connsiteX23" fmla="*/ 804368 w 2264509"/>
                <a:gd name="connsiteY23" fmla="*/ 6565349 h 7203705"/>
                <a:gd name="connsiteX24" fmla="*/ 790216 w 2264509"/>
                <a:gd name="connsiteY24" fmla="*/ 6235730 h 7203705"/>
                <a:gd name="connsiteX25" fmla="*/ 907792 w 2264509"/>
                <a:gd name="connsiteY25" fmla="*/ 5474692 h 7203705"/>
                <a:gd name="connsiteX26" fmla="*/ 957309 w 2264509"/>
                <a:gd name="connsiteY26" fmla="*/ 5365800 h 7203705"/>
                <a:gd name="connsiteX27" fmla="*/ 949796 w 2264509"/>
                <a:gd name="connsiteY27" fmla="*/ 5294498 h 7203705"/>
                <a:gd name="connsiteX28" fmla="*/ 1022842 w 2264509"/>
                <a:gd name="connsiteY28" fmla="*/ 5197505 h 7203705"/>
                <a:gd name="connsiteX29" fmla="*/ 1024856 w 2264509"/>
                <a:gd name="connsiteY29" fmla="*/ 5054630 h 7203705"/>
                <a:gd name="connsiteX30" fmla="*/ 1250022 w 2264509"/>
                <a:gd name="connsiteY30" fmla="*/ 4234537 h 7203705"/>
                <a:gd name="connsiteX31" fmla="*/ 1388027 w 2264509"/>
                <a:gd name="connsiteY31" fmla="*/ 4644157 h 7203705"/>
                <a:gd name="connsiteX32" fmla="*/ 1392304 w 2264509"/>
                <a:gd name="connsiteY32" fmla="*/ 4865602 h 7203705"/>
                <a:gd name="connsiteX33" fmla="*/ 1361716 w 2264509"/>
                <a:gd name="connsiteY33" fmla="*/ 4959440 h 7203705"/>
                <a:gd name="connsiteX34" fmla="*/ 1405585 w 2264509"/>
                <a:gd name="connsiteY34" fmla="*/ 5098769 h 7203705"/>
                <a:gd name="connsiteX35" fmla="*/ 1313490 w 2264509"/>
                <a:gd name="connsiteY35" fmla="*/ 5539804 h 7203705"/>
                <a:gd name="connsiteX36" fmla="*/ 1314512 w 2264509"/>
                <a:gd name="connsiteY36" fmla="*/ 6345824 h 7203705"/>
                <a:gd name="connsiteX37" fmla="*/ 1387677 w 2264509"/>
                <a:gd name="connsiteY37" fmla="*/ 6525837 h 7203705"/>
                <a:gd name="connsiteX38" fmla="*/ 1336897 w 2264509"/>
                <a:gd name="connsiteY38" fmla="*/ 6727274 h 7203705"/>
                <a:gd name="connsiteX39" fmla="*/ 1355075 w 2264509"/>
                <a:gd name="connsiteY39" fmla="*/ 6813600 h 7203705"/>
                <a:gd name="connsiteX40" fmla="*/ 1364871 w 2264509"/>
                <a:gd name="connsiteY40" fmla="*/ 7006384 h 7203705"/>
                <a:gd name="connsiteX41" fmla="*/ 1811645 w 2264509"/>
                <a:gd name="connsiteY41" fmla="*/ 7174679 h 7203705"/>
                <a:gd name="connsiteX42" fmla="*/ 2240298 w 2264509"/>
                <a:gd name="connsiteY42" fmla="*/ 7184685 h 7203705"/>
                <a:gd name="connsiteX43" fmla="*/ 2223142 w 2264509"/>
                <a:gd name="connsiteY43" fmla="*/ 7032346 h 7203705"/>
                <a:gd name="connsiteX44" fmla="*/ 1738539 w 2264509"/>
                <a:gd name="connsiteY44" fmla="*/ 6666009 h 7203705"/>
                <a:gd name="connsiteX45" fmla="*/ 1759422 w 2264509"/>
                <a:gd name="connsiteY45" fmla="*/ 6535632 h 7203705"/>
                <a:gd name="connsiteX46" fmla="*/ 1719909 w 2264509"/>
                <a:gd name="connsiteY46" fmla="*/ 6436627 h 7203705"/>
                <a:gd name="connsiteX47" fmla="*/ 1708642 w 2264509"/>
                <a:gd name="connsiteY47" fmla="*/ 6235730 h 7203705"/>
                <a:gd name="connsiteX48" fmla="*/ 1730306 w 2264509"/>
                <a:gd name="connsiteY48" fmla="*/ 5965274 h 7203705"/>
                <a:gd name="connsiteX49" fmla="*/ 1778923 w 2264509"/>
                <a:gd name="connsiteY49" fmla="*/ 5497769 h 7203705"/>
                <a:gd name="connsiteX50" fmla="*/ 1790341 w 2264509"/>
                <a:gd name="connsiteY50" fmla="*/ 5349364 h 7203705"/>
                <a:gd name="connsiteX51" fmla="*/ 1848903 w 2264509"/>
                <a:gd name="connsiteY51" fmla="*/ 5302881 h 7203705"/>
                <a:gd name="connsiteX52" fmla="*/ 1935499 w 2264509"/>
                <a:gd name="connsiteY52" fmla="*/ 5083205 h 7203705"/>
                <a:gd name="connsiteX53" fmla="*/ 1960649 w 2264509"/>
                <a:gd name="connsiteY53" fmla="*/ 4791056 h 7203705"/>
                <a:gd name="connsiteX54" fmla="*/ 1951665 w 2264509"/>
                <a:gd name="connsiteY54" fmla="*/ 4334336 h 7203705"/>
                <a:gd name="connsiteX55" fmla="*/ 1932344 w 2264509"/>
                <a:gd name="connsiteY55" fmla="*/ 3888133 h 7203705"/>
                <a:gd name="connsiteX56" fmla="*/ 2114094 w 2264509"/>
                <a:gd name="connsiteY56" fmla="*/ 3794489 h 7203705"/>
                <a:gd name="connsiteX57" fmla="*/ 1762492 w 2264509"/>
                <a:gd name="connsiteY57" fmla="*/ 2682768 h 7203705"/>
                <a:gd name="connsiteX58" fmla="*/ 2171636 w 2264509"/>
                <a:gd name="connsiteY58" fmla="*/ 2450629 h 7203705"/>
                <a:gd name="connsiteX59" fmla="*/ 2032492 w 2264509"/>
                <a:gd name="connsiteY59" fmla="*/ 1850474 h 7203705"/>
                <a:gd name="connsiteX60" fmla="*/ 1987751 w 2264509"/>
                <a:gd name="connsiteY60" fmla="*/ 1662589 h 7203705"/>
                <a:gd name="connsiteX61" fmla="*/ 1973329 w 2264509"/>
                <a:gd name="connsiteY61" fmla="*/ 1418094 h 7203705"/>
                <a:gd name="connsiteX62" fmla="*/ 1925704 w 2264509"/>
                <a:gd name="connsiteY62" fmla="*/ 1287898 h 7203705"/>
                <a:gd name="connsiteX63" fmla="*/ 1458979 w 2264509"/>
                <a:gd name="connsiteY63" fmla="*/ 1120535 h 7203705"/>
                <a:gd name="connsiteX64" fmla="*/ 1360513 w 2264509"/>
                <a:gd name="connsiteY64" fmla="*/ 1005635 h 7203705"/>
                <a:gd name="connsiteX65" fmla="*/ 1416522 w 2264509"/>
                <a:gd name="connsiteY65" fmla="*/ 807081 h 7203705"/>
                <a:gd name="connsiteX66" fmla="*/ 1484699 w 2264509"/>
                <a:gd name="connsiteY66" fmla="*/ 608469 h 7203705"/>
                <a:gd name="connsiteX67" fmla="*/ 1496208 w 2264509"/>
                <a:gd name="connsiteY67" fmla="*/ 366317 h 7203705"/>
                <a:gd name="connsiteX68" fmla="*/ 1413968 w 2264509"/>
                <a:gd name="connsiteY68" fmla="*/ 146640 h 7203705"/>
                <a:gd name="connsiteX69" fmla="*/ 1100515 w 2264509"/>
                <a:gd name="connsiteY69" fmla="*/ 551 h 7203705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90819 w 2264509"/>
                <a:gd name="connsiteY60" fmla="*/ 1650316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90819 w 2264509"/>
                <a:gd name="connsiteY60" fmla="*/ 1650316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264509" h="7217346">
                  <a:moveTo>
                    <a:pt x="1100515" y="551"/>
                  </a:moveTo>
                  <a:cubicBezTo>
                    <a:pt x="956227" y="12130"/>
                    <a:pt x="938859" y="78513"/>
                    <a:pt x="849378" y="118937"/>
                  </a:cubicBezTo>
                  <a:lnTo>
                    <a:pt x="751515" y="285490"/>
                  </a:lnTo>
                  <a:cubicBezTo>
                    <a:pt x="752096" y="382863"/>
                    <a:pt x="735368" y="474467"/>
                    <a:pt x="756141" y="566071"/>
                  </a:cubicBezTo>
                  <a:cubicBezTo>
                    <a:pt x="839051" y="656223"/>
                    <a:pt x="861387" y="780989"/>
                    <a:pt x="895260" y="882679"/>
                  </a:cubicBezTo>
                  <a:cubicBezTo>
                    <a:pt x="860625" y="930394"/>
                    <a:pt x="851952" y="995418"/>
                    <a:pt x="785588" y="1025825"/>
                  </a:cubicBezTo>
                  <a:cubicBezTo>
                    <a:pt x="571811" y="1111059"/>
                    <a:pt x="311147" y="1083246"/>
                    <a:pt x="152912" y="1252683"/>
                  </a:cubicBezTo>
                  <a:cubicBezTo>
                    <a:pt x="117116" y="1305967"/>
                    <a:pt x="-36811" y="1976270"/>
                    <a:pt x="8160" y="2283394"/>
                  </a:cubicBezTo>
                  <a:cubicBezTo>
                    <a:pt x="74946" y="2644124"/>
                    <a:pt x="199451" y="2599388"/>
                    <a:pt x="416233" y="2735641"/>
                  </a:cubicBezTo>
                  <a:cubicBezTo>
                    <a:pt x="378043" y="2987808"/>
                    <a:pt x="305402" y="3596814"/>
                    <a:pt x="293173" y="3799944"/>
                  </a:cubicBezTo>
                  <a:cubicBezTo>
                    <a:pt x="303163" y="3909481"/>
                    <a:pt x="451194" y="3871613"/>
                    <a:pt x="428536" y="3969982"/>
                  </a:cubicBezTo>
                  <a:cubicBezTo>
                    <a:pt x="367409" y="4161754"/>
                    <a:pt x="494289" y="4163739"/>
                    <a:pt x="486017" y="4215017"/>
                  </a:cubicBezTo>
                  <a:cubicBezTo>
                    <a:pt x="446666" y="4442245"/>
                    <a:pt x="558870" y="4554782"/>
                    <a:pt x="547224" y="4615099"/>
                  </a:cubicBezTo>
                  <a:cubicBezTo>
                    <a:pt x="499734" y="4714755"/>
                    <a:pt x="576381" y="4760555"/>
                    <a:pt x="555878" y="4779518"/>
                  </a:cubicBezTo>
                  <a:cubicBezTo>
                    <a:pt x="497416" y="4853314"/>
                    <a:pt x="584173" y="4940219"/>
                    <a:pt x="541964" y="4966441"/>
                  </a:cubicBezTo>
                  <a:cubicBezTo>
                    <a:pt x="485235" y="5009209"/>
                    <a:pt x="536153" y="5069650"/>
                    <a:pt x="510234" y="5112051"/>
                  </a:cubicBezTo>
                  <a:cubicBezTo>
                    <a:pt x="386849" y="5389188"/>
                    <a:pt x="370194" y="5876895"/>
                    <a:pt x="434305" y="6139609"/>
                  </a:cubicBezTo>
                  <a:cubicBezTo>
                    <a:pt x="459079" y="6235267"/>
                    <a:pt x="377433" y="6489390"/>
                    <a:pt x="399690" y="6589898"/>
                  </a:cubicBezTo>
                  <a:cubicBezTo>
                    <a:pt x="435770" y="6685927"/>
                    <a:pt x="436189" y="6732311"/>
                    <a:pt x="471534" y="6812999"/>
                  </a:cubicBezTo>
                  <a:cubicBezTo>
                    <a:pt x="488173" y="6860456"/>
                    <a:pt x="399805" y="6945471"/>
                    <a:pt x="409205" y="6995629"/>
                  </a:cubicBezTo>
                  <a:cubicBezTo>
                    <a:pt x="442517" y="7119524"/>
                    <a:pt x="574205" y="7160756"/>
                    <a:pt x="712039" y="7208607"/>
                  </a:cubicBezTo>
                  <a:cubicBezTo>
                    <a:pt x="997889" y="7240046"/>
                    <a:pt x="1125087" y="7182616"/>
                    <a:pt x="1018766" y="7101007"/>
                  </a:cubicBezTo>
                  <a:cubicBezTo>
                    <a:pt x="882408" y="6986307"/>
                    <a:pt x="865108" y="6968450"/>
                    <a:pt x="760721" y="6842580"/>
                  </a:cubicBezTo>
                  <a:cubicBezTo>
                    <a:pt x="746528" y="6774595"/>
                    <a:pt x="754550" y="6666168"/>
                    <a:pt x="804368" y="6565349"/>
                  </a:cubicBezTo>
                  <a:cubicBezTo>
                    <a:pt x="828823" y="6456110"/>
                    <a:pt x="768773" y="6288448"/>
                    <a:pt x="790216" y="6235730"/>
                  </a:cubicBezTo>
                  <a:cubicBezTo>
                    <a:pt x="853381" y="6041579"/>
                    <a:pt x="928500" y="5651410"/>
                    <a:pt x="907792" y="5474692"/>
                  </a:cubicBezTo>
                  <a:cubicBezTo>
                    <a:pt x="898623" y="5424894"/>
                    <a:pt x="967135" y="5402562"/>
                    <a:pt x="957309" y="5365800"/>
                  </a:cubicBezTo>
                  <a:cubicBezTo>
                    <a:pt x="941343" y="5331456"/>
                    <a:pt x="934032" y="5317304"/>
                    <a:pt x="949796" y="5294498"/>
                  </a:cubicBezTo>
                  <a:cubicBezTo>
                    <a:pt x="959313" y="5253146"/>
                    <a:pt x="997985" y="5250763"/>
                    <a:pt x="1022842" y="5197505"/>
                  </a:cubicBezTo>
                  <a:cubicBezTo>
                    <a:pt x="1034090" y="5145340"/>
                    <a:pt x="999185" y="5110908"/>
                    <a:pt x="1024856" y="5054630"/>
                  </a:cubicBezTo>
                  <a:cubicBezTo>
                    <a:pt x="1158637" y="4659979"/>
                    <a:pt x="1173932" y="4239775"/>
                    <a:pt x="1250022" y="4234537"/>
                  </a:cubicBezTo>
                  <a:cubicBezTo>
                    <a:pt x="1366949" y="4225072"/>
                    <a:pt x="1304762" y="4516209"/>
                    <a:pt x="1388027" y="4644157"/>
                  </a:cubicBezTo>
                  <a:cubicBezTo>
                    <a:pt x="1423878" y="4693049"/>
                    <a:pt x="1347674" y="4797565"/>
                    <a:pt x="1392304" y="4865602"/>
                  </a:cubicBezTo>
                  <a:cubicBezTo>
                    <a:pt x="1434272" y="4906086"/>
                    <a:pt x="1362708" y="4925093"/>
                    <a:pt x="1364785" y="4971714"/>
                  </a:cubicBezTo>
                  <a:cubicBezTo>
                    <a:pt x="1369180" y="5026340"/>
                    <a:pt x="1419601" y="5044142"/>
                    <a:pt x="1405585" y="5098769"/>
                  </a:cubicBezTo>
                  <a:cubicBezTo>
                    <a:pt x="1360464" y="5208282"/>
                    <a:pt x="1344188" y="5392792"/>
                    <a:pt x="1313490" y="5539804"/>
                  </a:cubicBezTo>
                  <a:cubicBezTo>
                    <a:pt x="1285330" y="5690352"/>
                    <a:pt x="1328109" y="6161294"/>
                    <a:pt x="1314512" y="6345824"/>
                  </a:cubicBezTo>
                  <a:cubicBezTo>
                    <a:pt x="1318223" y="6455358"/>
                    <a:pt x="1397139" y="6492211"/>
                    <a:pt x="1369266" y="6519700"/>
                  </a:cubicBezTo>
                  <a:cubicBezTo>
                    <a:pt x="1281188" y="6581076"/>
                    <a:pt x="1395947" y="6650005"/>
                    <a:pt x="1336897" y="6727274"/>
                  </a:cubicBezTo>
                  <a:cubicBezTo>
                    <a:pt x="1318409" y="6752980"/>
                    <a:pt x="1364359" y="6784825"/>
                    <a:pt x="1355075" y="6813600"/>
                  </a:cubicBezTo>
                  <a:cubicBezTo>
                    <a:pt x="1351610" y="6867285"/>
                    <a:pt x="1310646" y="6977246"/>
                    <a:pt x="1364871" y="7006384"/>
                  </a:cubicBezTo>
                  <a:cubicBezTo>
                    <a:pt x="1539756" y="7079790"/>
                    <a:pt x="1633875" y="7147426"/>
                    <a:pt x="1811645" y="7174679"/>
                  </a:cubicBezTo>
                  <a:cubicBezTo>
                    <a:pt x="1978566" y="7193397"/>
                    <a:pt x="2174335" y="7209234"/>
                    <a:pt x="2240298" y="7184685"/>
                  </a:cubicBezTo>
                  <a:cubicBezTo>
                    <a:pt x="2281478" y="7150868"/>
                    <a:pt x="2266384" y="7065428"/>
                    <a:pt x="2223142" y="7032346"/>
                  </a:cubicBezTo>
                  <a:cubicBezTo>
                    <a:pt x="1975096" y="6878113"/>
                    <a:pt x="1692271" y="6731007"/>
                    <a:pt x="1738539" y="6666009"/>
                  </a:cubicBezTo>
                  <a:cubicBezTo>
                    <a:pt x="1810883" y="6566781"/>
                    <a:pt x="1784291" y="6555321"/>
                    <a:pt x="1759422" y="6535632"/>
                  </a:cubicBezTo>
                  <a:cubicBezTo>
                    <a:pt x="1705868" y="6511283"/>
                    <a:pt x="1696994" y="6484236"/>
                    <a:pt x="1719909" y="6436627"/>
                  </a:cubicBezTo>
                  <a:cubicBezTo>
                    <a:pt x="1750767" y="6369661"/>
                    <a:pt x="1744128" y="6311349"/>
                    <a:pt x="1708642" y="6235730"/>
                  </a:cubicBezTo>
                  <a:cubicBezTo>
                    <a:pt x="1690396" y="6162701"/>
                    <a:pt x="1701055" y="6090225"/>
                    <a:pt x="1730306" y="5965274"/>
                  </a:cubicBezTo>
                  <a:cubicBezTo>
                    <a:pt x="1746827" y="5849492"/>
                    <a:pt x="1802089" y="5632109"/>
                    <a:pt x="1778923" y="5513111"/>
                  </a:cubicBezTo>
                  <a:cubicBezTo>
                    <a:pt x="1767295" y="5469112"/>
                    <a:pt x="1844612" y="5453494"/>
                    <a:pt x="1790341" y="5349364"/>
                  </a:cubicBezTo>
                  <a:cubicBezTo>
                    <a:pt x="1779178" y="5318527"/>
                    <a:pt x="1850862" y="5303033"/>
                    <a:pt x="1855040" y="5272196"/>
                  </a:cubicBezTo>
                  <a:cubicBezTo>
                    <a:pt x="1869298" y="5159406"/>
                    <a:pt x="1881958" y="5150887"/>
                    <a:pt x="1920156" y="5046384"/>
                  </a:cubicBezTo>
                  <a:cubicBezTo>
                    <a:pt x="1951126" y="4944734"/>
                    <a:pt x="1903824" y="4812887"/>
                    <a:pt x="1939169" y="4760372"/>
                  </a:cubicBezTo>
                  <a:cubicBezTo>
                    <a:pt x="1959229" y="4644398"/>
                    <a:pt x="1951575" y="4503573"/>
                    <a:pt x="1951665" y="4334336"/>
                  </a:cubicBezTo>
                  <a:cubicBezTo>
                    <a:pt x="1952181" y="4141966"/>
                    <a:pt x="1965707" y="4071482"/>
                    <a:pt x="1932344" y="3888133"/>
                  </a:cubicBezTo>
                  <a:cubicBezTo>
                    <a:pt x="2024530" y="3828015"/>
                    <a:pt x="2138927" y="3872631"/>
                    <a:pt x="2114094" y="3794489"/>
                  </a:cubicBezTo>
                  <a:cubicBezTo>
                    <a:pt x="2004573" y="3440309"/>
                    <a:pt x="1785909" y="2841037"/>
                    <a:pt x="1762492" y="2682768"/>
                  </a:cubicBezTo>
                  <a:cubicBezTo>
                    <a:pt x="1895117" y="2668567"/>
                    <a:pt x="2125465" y="2666041"/>
                    <a:pt x="2171636" y="2450629"/>
                  </a:cubicBezTo>
                  <a:cubicBezTo>
                    <a:pt x="2199124" y="2230322"/>
                    <a:pt x="2151580" y="2090442"/>
                    <a:pt x="2032492" y="1850474"/>
                  </a:cubicBezTo>
                  <a:cubicBezTo>
                    <a:pt x="1985848" y="1799467"/>
                    <a:pt x="2047772" y="1723110"/>
                    <a:pt x="1990819" y="1650316"/>
                  </a:cubicBezTo>
                  <a:cubicBezTo>
                    <a:pt x="1967685" y="1637100"/>
                    <a:pt x="2025493" y="1537968"/>
                    <a:pt x="1973329" y="1418094"/>
                  </a:cubicBezTo>
                  <a:cubicBezTo>
                    <a:pt x="1961710" y="1378726"/>
                    <a:pt x="1998634" y="1322234"/>
                    <a:pt x="1913430" y="1284830"/>
                  </a:cubicBezTo>
                  <a:cubicBezTo>
                    <a:pt x="1742471" y="1205966"/>
                    <a:pt x="1546285" y="1161900"/>
                    <a:pt x="1458979" y="1120535"/>
                  </a:cubicBezTo>
                  <a:cubicBezTo>
                    <a:pt x="1405004" y="1081274"/>
                    <a:pt x="1379873" y="1053550"/>
                    <a:pt x="1360513" y="1005635"/>
                  </a:cubicBezTo>
                  <a:cubicBezTo>
                    <a:pt x="1340722" y="948104"/>
                    <a:pt x="1398814" y="867496"/>
                    <a:pt x="1416522" y="807081"/>
                  </a:cubicBezTo>
                  <a:cubicBezTo>
                    <a:pt x="1435777" y="734637"/>
                    <a:pt x="1435362" y="682410"/>
                    <a:pt x="1484699" y="608469"/>
                  </a:cubicBezTo>
                  <a:cubicBezTo>
                    <a:pt x="1473461" y="517220"/>
                    <a:pt x="1500304" y="458673"/>
                    <a:pt x="1496208" y="366317"/>
                  </a:cubicBezTo>
                  <a:cubicBezTo>
                    <a:pt x="1497641" y="303667"/>
                    <a:pt x="1487534" y="203520"/>
                    <a:pt x="1413968" y="146640"/>
                  </a:cubicBezTo>
                  <a:cubicBezTo>
                    <a:pt x="1384481" y="73906"/>
                    <a:pt x="1248267" y="-7481"/>
                    <a:pt x="1100515" y="5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64F4A2B1-B2E6-45E0-9E23-DE18986CE45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228184" y="1429128"/>
              <a:ext cx="989222" cy="3999743"/>
            </a:xfrm>
            <a:custGeom>
              <a:avLst/>
              <a:gdLst/>
              <a:ahLst/>
              <a:cxnLst/>
              <a:rect l="l" t="t" r="r" b="b"/>
              <a:pathLst>
                <a:path w="1700581" h="6876000">
                  <a:moveTo>
                    <a:pt x="878607" y="5728536"/>
                  </a:moveTo>
                  <a:lnTo>
                    <a:pt x="1213038" y="5728536"/>
                  </a:lnTo>
                  <a:cubicBezTo>
                    <a:pt x="1191114" y="5878770"/>
                    <a:pt x="1166919" y="6038257"/>
                    <a:pt x="1136360" y="6221609"/>
                  </a:cubicBezTo>
                  <a:cubicBezTo>
                    <a:pt x="1143018" y="6556144"/>
                    <a:pt x="1429288" y="6641027"/>
                    <a:pt x="1376029" y="6715924"/>
                  </a:cubicBezTo>
                  <a:cubicBezTo>
                    <a:pt x="1327762" y="6799140"/>
                    <a:pt x="1164654" y="6747547"/>
                    <a:pt x="1026513" y="6735896"/>
                  </a:cubicBezTo>
                  <a:cubicBezTo>
                    <a:pt x="996554" y="6629376"/>
                    <a:pt x="976582" y="6462941"/>
                    <a:pt x="936637" y="6461276"/>
                  </a:cubicBezTo>
                  <a:cubicBezTo>
                    <a:pt x="901685" y="6449625"/>
                    <a:pt x="926652" y="6562802"/>
                    <a:pt x="911672" y="6641026"/>
                  </a:cubicBezTo>
                  <a:lnTo>
                    <a:pt x="836775" y="6656007"/>
                  </a:lnTo>
                  <a:cubicBezTo>
                    <a:pt x="813474" y="6507878"/>
                    <a:pt x="765208" y="6364743"/>
                    <a:pt x="766873" y="6211623"/>
                  </a:cubicBezTo>
                  <a:cubicBezTo>
                    <a:pt x="770201" y="6148377"/>
                    <a:pt x="803489" y="6145049"/>
                    <a:pt x="856748" y="6081803"/>
                  </a:cubicBezTo>
                  <a:cubicBezTo>
                    <a:pt x="894429" y="6019813"/>
                    <a:pt x="886836" y="5883254"/>
                    <a:pt x="878607" y="5728536"/>
                  </a:cubicBezTo>
                  <a:close/>
                  <a:moveTo>
                    <a:pt x="291280" y="5728536"/>
                  </a:moveTo>
                  <a:lnTo>
                    <a:pt x="617128" y="5728536"/>
                  </a:lnTo>
                  <a:cubicBezTo>
                    <a:pt x="607671" y="5759643"/>
                    <a:pt x="597428" y="5790682"/>
                    <a:pt x="587121" y="5822163"/>
                  </a:cubicBezTo>
                  <a:cubicBezTo>
                    <a:pt x="595442" y="5913703"/>
                    <a:pt x="518883" y="6125076"/>
                    <a:pt x="552169" y="6171678"/>
                  </a:cubicBezTo>
                  <a:cubicBezTo>
                    <a:pt x="582127" y="6219945"/>
                    <a:pt x="612087" y="6258225"/>
                    <a:pt x="622073" y="6321471"/>
                  </a:cubicBezTo>
                  <a:cubicBezTo>
                    <a:pt x="612086" y="6489570"/>
                    <a:pt x="581294" y="6627747"/>
                    <a:pt x="582128" y="6770847"/>
                  </a:cubicBezTo>
                  <a:cubicBezTo>
                    <a:pt x="542184" y="6772511"/>
                    <a:pt x="541200" y="6783894"/>
                    <a:pt x="502239" y="6780832"/>
                  </a:cubicBezTo>
                  <a:cubicBezTo>
                    <a:pt x="487260" y="6709265"/>
                    <a:pt x="515554" y="6675978"/>
                    <a:pt x="477273" y="6621054"/>
                  </a:cubicBezTo>
                  <a:cubicBezTo>
                    <a:pt x="452307" y="6692623"/>
                    <a:pt x="407370" y="6689294"/>
                    <a:pt x="402376" y="6835757"/>
                  </a:cubicBezTo>
                  <a:cubicBezTo>
                    <a:pt x="344478" y="6846528"/>
                    <a:pt x="258804" y="6865470"/>
                    <a:pt x="181318" y="6876000"/>
                  </a:cubicBezTo>
                  <a:lnTo>
                    <a:pt x="22668" y="6876000"/>
                  </a:lnTo>
                  <a:cubicBezTo>
                    <a:pt x="325" y="6867219"/>
                    <a:pt x="-7264" y="6849920"/>
                    <a:pt x="7923" y="6820777"/>
                  </a:cubicBezTo>
                  <a:cubicBezTo>
                    <a:pt x="91141" y="6682635"/>
                    <a:pt x="249255" y="6509542"/>
                    <a:pt x="292529" y="6226601"/>
                  </a:cubicBezTo>
                  <a:lnTo>
                    <a:pt x="292529" y="6121748"/>
                  </a:lnTo>
                  <a:lnTo>
                    <a:pt x="277550" y="6051844"/>
                  </a:lnTo>
                  <a:lnTo>
                    <a:pt x="297522" y="5922024"/>
                  </a:lnTo>
                  <a:close/>
                  <a:moveTo>
                    <a:pt x="357997" y="3433607"/>
                  </a:moveTo>
                  <a:lnTo>
                    <a:pt x="1564298" y="3433607"/>
                  </a:lnTo>
                  <a:cubicBezTo>
                    <a:pt x="1526982" y="3820040"/>
                    <a:pt x="1389157" y="4196631"/>
                    <a:pt x="1307467" y="4581071"/>
                  </a:cubicBezTo>
                  <a:lnTo>
                    <a:pt x="1307466" y="4581071"/>
                  </a:lnTo>
                  <a:cubicBezTo>
                    <a:pt x="1296887" y="4621614"/>
                    <a:pt x="1288623" y="4662612"/>
                    <a:pt x="1281159" y="4703713"/>
                  </a:cubicBezTo>
                  <a:cubicBezTo>
                    <a:pt x="1256194" y="4795252"/>
                    <a:pt x="1316111" y="4916752"/>
                    <a:pt x="1311119" y="5063215"/>
                  </a:cubicBezTo>
                  <a:cubicBezTo>
                    <a:pt x="1274117" y="5297224"/>
                    <a:pt x="1246129" y="5502391"/>
                    <a:pt x="1213038" y="5728535"/>
                  </a:cubicBezTo>
                  <a:lnTo>
                    <a:pt x="878608" y="5728535"/>
                  </a:lnTo>
                  <a:cubicBezTo>
                    <a:pt x="875701" y="5671395"/>
                    <a:pt x="872625" y="5611785"/>
                    <a:pt x="871727" y="5552536"/>
                  </a:cubicBezTo>
                  <a:lnTo>
                    <a:pt x="856748" y="5402743"/>
                  </a:lnTo>
                  <a:lnTo>
                    <a:pt x="856748" y="4938388"/>
                  </a:lnTo>
                  <a:lnTo>
                    <a:pt x="906679" y="4693727"/>
                  </a:lnTo>
                  <a:lnTo>
                    <a:pt x="888339" y="4581071"/>
                  </a:lnTo>
                  <a:lnTo>
                    <a:pt x="888340" y="4581071"/>
                  </a:lnTo>
                  <a:lnTo>
                    <a:pt x="871728" y="4479025"/>
                  </a:lnTo>
                  <a:cubicBezTo>
                    <a:pt x="862264" y="4512577"/>
                    <a:pt x="850467" y="4546796"/>
                    <a:pt x="837952" y="4581071"/>
                  </a:cubicBezTo>
                  <a:lnTo>
                    <a:pt x="837951" y="4581071"/>
                  </a:lnTo>
                  <a:cubicBezTo>
                    <a:pt x="802120" y="4679442"/>
                    <a:pt x="760533" y="4778331"/>
                    <a:pt x="751893" y="4863490"/>
                  </a:cubicBezTo>
                  <a:cubicBezTo>
                    <a:pt x="763709" y="5248980"/>
                    <a:pt x="696884" y="5485051"/>
                    <a:pt x="617128" y="5728535"/>
                  </a:cubicBezTo>
                  <a:lnTo>
                    <a:pt x="291281" y="5728535"/>
                  </a:lnTo>
                  <a:lnTo>
                    <a:pt x="287536" y="5612453"/>
                  </a:lnTo>
                  <a:cubicBezTo>
                    <a:pt x="265900" y="5206349"/>
                    <a:pt x="304180" y="4960024"/>
                    <a:pt x="397384" y="4618831"/>
                  </a:cubicBezTo>
                  <a:lnTo>
                    <a:pt x="397033" y="4581071"/>
                  </a:lnTo>
                  <a:lnTo>
                    <a:pt x="397034" y="4581071"/>
                  </a:lnTo>
                  <a:cubicBezTo>
                    <a:pt x="400543" y="4198569"/>
                    <a:pt x="344626" y="3816062"/>
                    <a:pt x="357997" y="3433607"/>
                  </a:cubicBezTo>
                  <a:close/>
                  <a:moveTo>
                    <a:pt x="1000299" y="1643"/>
                  </a:moveTo>
                  <a:cubicBezTo>
                    <a:pt x="1142290" y="17714"/>
                    <a:pt x="1233725" y="147534"/>
                    <a:pt x="1266180" y="209948"/>
                  </a:cubicBezTo>
                  <a:cubicBezTo>
                    <a:pt x="1337749" y="388035"/>
                    <a:pt x="1289481" y="646010"/>
                    <a:pt x="1306126" y="898993"/>
                  </a:cubicBezTo>
                  <a:cubicBezTo>
                    <a:pt x="1341077" y="1017161"/>
                    <a:pt x="1336084" y="1055442"/>
                    <a:pt x="1296139" y="1048785"/>
                  </a:cubicBezTo>
                  <a:cubicBezTo>
                    <a:pt x="1304964" y="1086489"/>
                    <a:pt x="1295227" y="1111434"/>
                    <a:pt x="1298096" y="1138678"/>
                  </a:cubicBezTo>
                  <a:lnTo>
                    <a:pt x="1298097" y="1138678"/>
                  </a:lnTo>
                  <a:cubicBezTo>
                    <a:pt x="1300323" y="1168033"/>
                    <a:pt x="1317044" y="1200049"/>
                    <a:pt x="1386014" y="1253500"/>
                  </a:cubicBezTo>
                  <a:lnTo>
                    <a:pt x="1291146" y="1328397"/>
                  </a:lnTo>
                  <a:cubicBezTo>
                    <a:pt x="1326098" y="1446567"/>
                    <a:pt x="1381023" y="1589701"/>
                    <a:pt x="1445932" y="1692891"/>
                  </a:cubicBezTo>
                  <a:lnTo>
                    <a:pt x="1381022" y="1757801"/>
                  </a:lnTo>
                  <a:cubicBezTo>
                    <a:pt x="1405988" y="1786095"/>
                    <a:pt x="1480883" y="1809396"/>
                    <a:pt x="1455918" y="1842683"/>
                  </a:cubicBezTo>
                  <a:cubicBezTo>
                    <a:pt x="1427624" y="1945873"/>
                    <a:pt x="1369372" y="2059050"/>
                    <a:pt x="1326098" y="2167233"/>
                  </a:cubicBezTo>
                  <a:cubicBezTo>
                    <a:pt x="1386015" y="2173890"/>
                    <a:pt x="1415974" y="2180547"/>
                    <a:pt x="1505849" y="2187205"/>
                  </a:cubicBezTo>
                  <a:cubicBezTo>
                    <a:pt x="1532134" y="2216917"/>
                    <a:pt x="1563125" y="2251336"/>
                    <a:pt x="1592182" y="2286142"/>
                  </a:cubicBezTo>
                  <a:lnTo>
                    <a:pt x="1592184" y="2286142"/>
                  </a:lnTo>
                  <a:cubicBezTo>
                    <a:pt x="1648871" y="2351776"/>
                    <a:pt x="1699489" y="2417957"/>
                    <a:pt x="1700581" y="2451838"/>
                  </a:cubicBezTo>
                  <a:cubicBezTo>
                    <a:pt x="1677280" y="2570007"/>
                    <a:pt x="1614033" y="2708149"/>
                    <a:pt x="1525823" y="2806346"/>
                  </a:cubicBezTo>
                  <a:cubicBezTo>
                    <a:pt x="1582604" y="3019952"/>
                    <a:pt x="1588783" y="3228287"/>
                    <a:pt x="1564298" y="3433606"/>
                  </a:cubicBezTo>
                  <a:lnTo>
                    <a:pt x="357997" y="3433606"/>
                  </a:lnTo>
                  <a:cubicBezTo>
                    <a:pt x="361606" y="3257771"/>
                    <a:pt x="381219" y="3081989"/>
                    <a:pt x="427343" y="2906207"/>
                  </a:cubicBezTo>
                  <a:lnTo>
                    <a:pt x="312503" y="2781381"/>
                  </a:lnTo>
                  <a:lnTo>
                    <a:pt x="502240" y="2441852"/>
                  </a:lnTo>
                  <a:cubicBezTo>
                    <a:pt x="445692" y="2397654"/>
                    <a:pt x="398283" y="2345651"/>
                    <a:pt x="360181" y="2286142"/>
                  </a:cubicBezTo>
                  <a:lnTo>
                    <a:pt x="360181" y="2286142"/>
                  </a:lnTo>
                  <a:cubicBezTo>
                    <a:pt x="191427" y="2049061"/>
                    <a:pt x="144185" y="1710010"/>
                    <a:pt x="67840" y="1403293"/>
                  </a:cubicBezTo>
                  <a:cubicBezTo>
                    <a:pt x="51782" y="1311963"/>
                    <a:pt x="90192" y="1206108"/>
                    <a:pt x="144160" y="1138678"/>
                  </a:cubicBezTo>
                  <a:lnTo>
                    <a:pt x="144160" y="1138678"/>
                  </a:lnTo>
                  <a:cubicBezTo>
                    <a:pt x="178854" y="1093626"/>
                    <a:pt x="220576" y="1065454"/>
                    <a:pt x="257578" y="1068757"/>
                  </a:cubicBezTo>
                  <a:lnTo>
                    <a:pt x="227619" y="903986"/>
                  </a:lnTo>
                  <a:cubicBezTo>
                    <a:pt x="508895" y="707591"/>
                    <a:pt x="630395" y="86785"/>
                    <a:pt x="841769" y="30197"/>
                  </a:cubicBezTo>
                  <a:cubicBezTo>
                    <a:pt x="900021" y="3568"/>
                    <a:pt x="952969" y="-3714"/>
                    <a:pt x="1000299" y="16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28578A56-6E49-4A7E-98D1-C73440765583}"/>
                </a:ext>
              </a:extLst>
            </p:cNvPr>
            <p:cNvSpPr/>
            <p:nvPr/>
          </p:nvSpPr>
          <p:spPr>
            <a:xfrm>
              <a:off x="7092280" y="1435354"/>
              <a:ext cx="1251308" cy="3993517"/>
            </a:xfrm>
            <a:custGeom>
              <a:avLst/>
              <a:gdLst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5718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83292 w 2274475"/>
                <a:gd name="connsiteY53" fmla="*/ 1208589 h 7258931"/>
                <a:gd name="connsiteX54" fmla="*/ 839802 w 2274475"/>
                <a:gd name="connsiteY54" fmla="*/ 113436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5718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83292 w 2274475"/>
                <a:gd name="connsiteY53" fmla="*/ 120858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5718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2550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25500 w 2274475"/>
                <a:gd name="connsiteY7" fmla="*/ 985327 h 7258931"/>
                <a:gd name="connsiteX8" fmla="*/ 1390104 w 2274475"/>
                <a:gd name="connsiteY8" fmla="*/ 110685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74475" h="7258931">
                  <a:moveTo>
                    <a:pt x="1010406" y="480"/>
                  </a:moveTo>
                  <a:cubicBezTo>
                    <a:pt x="1043686" y="-1083"/>
                    <a:pt x="1073016" y="1304"/>
                    <a:pt x="1102095" y="5735"/>
                  </a:cubicBezTo>
                  <a:cubicBezTo>
                    <a:pt x="1104192" y="5411"/>
                    <a:pt x="1106275" y="5508"/>
                    <a:pt x="1108360" y="5621"/>
                  </a:cubicBezTo>
                  <a:cubicBezTo>
                    <a:pt x="1267121" y="18361"/>
                    <a:pt x="1286231" y="91404"/>
                    <a:pt x="1384688" y="135883"/>
                  </a:cubicBezTo>
                  <a:lnTo>
                    <a:pt x="1492367" y="319142"/>
                  </a:lnTo>
                  <a:cubicBezTo>
                    <a:pt x="1491728" y="426282"/>
                    <a:pt x="1510135" y="527075"/>
                    <a:pt x="1487277" y="627868"/>
                  </a:cubicBezTo>
                  <a:cubicBezTo>
                    <a:pt x="1418910" y="746113"/>
                    <a:pt x="1302895" y="830053"/>
                    <a:pt x="1311344" y="934324"/>
                  </a:cubicBezTo>
                  <a:lnTo>
                    <a:pt x="1325500" y="985327"/>
                  </a:lnTo>
                  <a:cubicBezTo>
                    <a:pt x="1330194" y="1024847"/>
                    <a:pt x="1375728" y="1068875"/>
                    <a:pt x="1390104" y="1106856"/>
                  </a:cubicBezTo>
                  <a:cubicBezTo>
                    <a:pt x="1431693" y="1230800"/>
                    <a:pt x="1797433" y="1317290"/>
                    <a:pt x="2048362" y="1385160"/>
                  </a:cubicBezTo>
                  <a:cubicBezTo>
                    <a:pt x="2111119" y="1394902"/>
                    <a:pt x="2091635" y="1498099"/>
                    <a:pt x="2117009" y="1597559"/>
                  </a:cubicBezTo>
                  <a:cubicBezTo>
                    <a:pt x="2135620" y="1660396"/>
                    <a:pt x="2154811" y="1677574"/>
                    <a:pt x="2148808" y="1758448"/>
                  </a:cubicBezTo>
                  <a:cubicBezTo>
                    <a:pt x="2191400" y="1843059"/>
                    <a:pt x="2218460" y="1906746"/>
                    <a:pt x="2189395" y="2037940"/>
                  </a:cubicBezTo>
                  <a:cubicBezTo>
                    <a:pt x="2188764" y="2111215"/>
                    <a:pt x="2206824" y="2102251"/>
                    <a:pt x="2232360" y="2257766"/>
                  </a:cubicBezTo>
                  <a:cubicBezTo>
                    <a:pt x="2286030" y="2406818"/>
                    <a:pt x="2285957" y="2613610"/>
                    <a:pt x="2246002" y="2696740"/>
                  </a:cubicBezTo>
                  <a:cubicBezTo>
                    <a:pt x="2250906" y="2813515"/>
                    <a:pt x="2280244" y="2781221"/>
                    <a:pt x="2261780" y="2932246"/>
                  </a:cubicBezTo>
                  <a:cubicBezTo>
                    <a:pt x="2251812" y="3042523"/>
                    <a:pt x="2230338" y="3222331"/>
                    <a:pt x="2189929" y="3317283"/>
                  </a:cubicBezTo>
                  <a:cubicBezTo>
                    <a:pt x="2205594" y="3415974"/>
                    <a:pt x="2208562" y="3482744"/>
                    <a:pt x="2153905" y="3546819"/>
                  </a:cubicBezTo>
                  <a:cubicBezTo>
                    <a:pt x="2123547" y="3613605"/>
                    <a:pt x="2067020" y="3631796"/>
                    <a:pt x="2062829" y="3747178"/>
                  </a:cubicBezTo>
                  <a:cubicBezTo>
                    <a:pt x="2038248" y="3784366"/>
                    <a:pt x="2043572" y="3814077"/>
                    <a:pt x="1996560" y="3899862"/>
                  </a:cubicBezTo>
                  <a:cubicBezTo>
                    <a:pt x="1976622" y="3973381"/>
                    <a:pt x="1945464" y="4030878"/>
                    <a:pt x="1973112" y="4192026"/>
                  </a:cubicBezTo>
                  <a:cubicBezTo>
                    <a:pt x="1978331" y="4297101"/>
                    <a:pt x="1988760" y="4562878"/>
                    <a:pt x="1994230" y="4758341"/>
                  </a:cubicBezTo>
                  <a:cubicBezTo>
                    <a:pt x="1999377" y="4985418"/>
                    <a:pt x="1993308" y="5242399"/>
                    <a:pt x="1998454" y="5443309"/>
                  </a:cubicBezTo>
                  <a:cubicBezTo>
                    <a:pt x="2022566" y="5619053"/>
                    <a:pt x="2065370" y="5798537"/>
                    <a:pt x="2070791" y="5970543"/>
                  </a:cubicBezTo>
                  <a:lnTo>
                    <a:pt x="2032486" y="6356695"/>
                  </a:lnTo>
                  <a:cubicBezTo>
                    <a:pt x="2079044" y="6432965"/>
                    <a:pt x="2118126" y="6490542"/>
                    <a:pt x="2112349" y="6570550"/>
                  </a:cubicBezTo>
                  <a:cubicBezTo>
                    <a:pt x="2108465" y="6689962"/>
                    <a:pt x="2037292" y="6764517"/>
                    <a:pt x="2055838" y="6861500"/>
                  </a:cubicBezTo>
                  <a:cubicBezTo>
                    <a:pt x="2097864" y="6951606"/>
                    <a:pt x="2147368" y="7116476"/>
                    <a:pt x="2193133" y="7243963"/>
                  </a:cubicBezTo>
                  <a:lnTo>
                    <a:pt x="1732215" y="7204737"/>
                  </a:lnTo>
                  <a:lnTo>
                    <a:pt x="1663568" y="6959567"/>
                  </a:lnTo>
                  <a:cubicBezTo>
                    <a:pt x="1623726" y="6778984"/>
                    <a:pt x="1531549" y="6564756"/>
                    <a:pt x="1544042" y="6417818"/>
                  </a:cubicBezTo>
                  <a:cubicBezTo>
                    <a:pt x="1469780" y="6357795"/>
                    <a:pt x="1458800" y="6257382"/>
                    <a:pt x="1453500" y="6124684"/>
                  </a:cubicBezTo>
                  <a:cubicBezTo>
                    <a:pt x="1459414" y="5973294"/>
                    <a:pt x="1487695" y="5797290"/>
                    <a:pt x="1474862" y="5692653"/>
                  </a:cubicBezTo>
                  <a:cubicBezTo>
                    <a:pt x="1347374" y="5192509"/>
                    <a:pt x="1249791" y="4714793"/>
                    <a:pt x="1163424" y="4154838"/>
                  </a:cubicBezTo>
                  <a:cubicBezTo>
                    <a:pt x="1039173" y="4600350"/>
                    <a:pt x="963519" y="5378561"/>
                    <a:pt x="947675" y="5468942"/>
                  </a:cubicBezTo>
                  <a:cubicBezTo>
                    <a:pt x="932722" y="5560633"/>
                    <a:pt x="914032" y="5637371"/>
                    <a:pt x="902817" y="5744015"/>
                  </a:cubicBezTo>
                  <a:cubicBezTo>
                    <a:pt x="919033" y="6058608"/>
                    <a:pt x="882913" y="6575066"/>
                    <a:pt x="839316" y="6702747"/>
                  </a:cubicBezTo>
                  <a:cubicBezTo>
                    <a:pt x="858492" y="6778871"/>
                    <a:pt x="832810" y="6810137"/>
                    <a:pt x="780961" y="6871307"/>
                  </a:cubicBezTo>
                  <a:cubicBezTo>
                    <a:pt x="768808" y="6922202"/>
                    <a:pt x="820204" y="6999264"/>
                    <a:pt x="740763" y="7038944"/>
                  </a:cubicBezTo>
                  <a:cubicBezTo>
                    <a:pt x="606138" y="7157742"/>
                    <a:pt x="460299" y="7242895"/>
                    <a:pt x="340627" y="7257023"/>
                  </a:cubicBezTo>
                  <a:cubicBezTo>
                    <a:pt x="221975" y="7267509"/>
                    <a:pt x="178088" y="7236875"/>
                    <a:pt x="160369" y="7112785"/>
                  </a:cubicBezTo>
                  <a:cubicBezTo>
                    <a:pt x="142245" y="6930616"/>
                    <a:pt x="404486" y="6901713"/>
                    <a:pt x="375147" y="6637304"/>
                  </a:cubicBezTo>
                  <a:cubicBezTo>
                    <a:pt x="367007" y="6500075"/>
                    <a:pt x="336437" y="6430133"/>
                    <a:pt x="354465" y="6292903"/>
                  </a:cubicBezTo>
                  <a:cubicBezTo>
                    <a:pt x="358235" y="6286495"/>
                    <a:pt x="414341" y="5984768"/>
                    <a:pt x="418111" y="5978359"/>
                  </a:cubicBezTo>
                  <a:cubicBezTo>
                    <a:pt x="413580" y="5770394"/>
                    <a:pt x="386620" y="5689529"/>
                    <a:pt x="438162" y="5462874"/>
                  </a:cubicBezTo>
                  <a:lnTo>
                    <a:pt x="408741" y="4908987"/>
                  </a:lnTo>
                  <a:cubicBezTo>
                    <a:pt x="383383" y="4594734"/>
                    <a:pt x="347025" y="4231956"/>
                    <a:pt x="369833" y="3984130"/>
                  </a:cubicBezTo>
                  <a:cubicBezTo>
                    <a:pt x="360790" y="3878249"/>
                    <a:pt x="203156" y="3654257"/>
                    <a:pt x="114102" y="3468366"/>
                  </a:cubicBezTo>
                  <a:cubicBezTo>
                    <a:pt x="73252" y="3345749"/>
                    <a:pt x="107597" y="3109690"/>
                    <a:pt x="25841" y="2997641"/>
                  </a:cubicBezTo>
                  <a:cubicBezTo>
                    <a:pt x="-26781" y="2864117"/>
                    <a:pt x="13437" y="2636005"/>
                    <a:pt x="37056" y="2488661"/>
                  </a:cubicBezTo>
                  <a:cubicBezTo>
                    <a:pt x="58606" y="2354225"/>
                    <a:pt x="33601" y="2288134"/>
                    <a:pt x="10548" y="2180866"/>
                  </a:cubicBezTo>
                  <a:cubicBezTo>
                    <a:pt x="-2582" y="2138083"/>
                    <a:pt x="49550" y="1969276"/>
                    <a:pt x="66962" y="1852534"/>
                  </a:cubicBezTo>
                  <a:cubicBezTo>
                    <a:pt x="80491" y="1712295"/>
                    <a:pt x="109474" y="1518069"/>
                    <a:pt x="133715" y="1495365"/>
                  </a:cubicBezTo>
                  <a:cubicBezTo>
                    <a:pt x="320335" y="1404758"/>
                    <a:pt x="520831" y="1377628"/>
                    <a:pt x="726142" y="1204779"/>
                  </a:cubicBezTo>
                  <a:lnTo>
                    <a:pt x="801702" y="1145790"/>
                  </a:lnTo>
                  <a:cubicBezTo>
                    <a:pt x="809306" y="1071017"/>
                    <a:pt x="832150" y="1000053"/>
                    <a:pt x="839754" y="925280"/>
                  </a:cubicBezTo>
                  <a:cubicBezTo>
                    <a:pt x="835314" y="915634"/>
                    <a:pt x="854784" y="890796"/>
                    <a:pt x="852095" y="881622"/>
                  </a:cubicBezTo>
                  <a:cubicBezTo>
                    <a:pt x="830908" y="801911"/>
                    <a:pt x="739926" y="755876"/>
                    <a:pt x="685639" y="674518"/>
                  </a:cubicBezTo>
                  <a:cubicBezTo>
                    <a:pt x="679420" y="654057"/>
                    <a:pt x="675363" y="620231"/>
                    <a:pt x="673583" y="580154"/>
                  </a:cubicBezTo>
                  <a:cubicBezTo>
                    <a:pt x="646287" y="504174"/>
                    <a:pt x="625266" y="418796"/>
                    <a:pt x="642606" y="341636"/>
                  </a:cubicBezTo>
                  <a:cubicBezTo>
                    <a:pt x="637217" y="194039"/>
                    <a:pt x="706592" y="142696"/>
                    <a:pt x="839802" y="36004"/>
                  </a:cubicBezTo>
                  <a:cubicBezTo>
                    <a:pt x="910855" y="12350"/>
                    <a:pt x="964405" y="2641"/>
                    <a:pt x="1010406" y="4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82" name="Isosceles Triangle 15">
            <a:extLst>
              <a:ext uri="{FF2B5EF4-FFF2-40B4-BE49-F238E27FC236}">
                <a16:creationId xmlns:a16="http://schemas.microsoft.com/office/drawing/2014/main" id="{5E914898-E55A-4CBC-B449-C8E755E6916A}"/>
              </a:ext>
            </a:extLst>
          </p:cNvPr>
          <p:cNvSpPr/>
          <p:nvPr/>
        </p:nvSpPr>
        <p:spPr>
          <a:xfrm rot="10800000">
            <a:off x="7545097" y="552229"/>
            <a:ext cx="4618041" cy="1423214"/>
          </a:xfrm>
          <a:custGeom>
            <a:avLst/>
            <a:gdLst/>
            <a:ahLst/>
            <a:cxnLst/>
            <a:rect l="l" t="t" r="r" b="b"/>
            <a:pathLst>
              <a:path w="8427514" h="2597239">
                <a:moveTo>
                  <a:pt x="4226731" y="2597239"/>
                </a:moveTo>
                <a:cubicBezTo>
                  <a:pt x="4151713" y="2593344"/>
                  <a:pt x="4226544" y="1571255"/>
                  <a:pt x="4085641" y="1436961"/>
                </a:cubicBezTo>
                <a:cubicBezTo>
                  <a:pt x="3945097" y="1423791"/>
                  <a:pt x="3830783" y="1321570"/>
                  <a:pt x="3799565" y="1186993"/>
                </a:cubicBezTo>
                <a:cubicBezTo>
                  <a:pt x="3465540" y="1190963"/>
                  <a:pt x="2893896" y="1309190"/>
                  <a:pt x="2893897" y="1243358"/>
                </a:cubicBezTo>
                <a:cubicBezTo>
                  <a:pt x="2878850" y="1173635"/>
                  <a:pt x="3473870" y="1131186"/>
                  <a:pt x="3789402" y="1039632"/>
                </a:cubicBezTo>
                <a:lnTo>
                  <a:pt x="3789402" y="949897"/>
                </a:lnTo>
                <a:lnTo>
                  <a:pt x="47906" y="1257081"/>
                </a:lnTo>
                <a:cubicBezTo>
                  <a:pt x="-132121" y="1267427"/>
                  <a:pt x="240348" y="1141200"/>
                  <a:pt x="420375" y="1120508"/>
                </a:cubicBezTo>
                <a:cubicBezTo>
                  <a:pt x="924509" y="1068703"/>
                  <a:pt x="1278693" y="1044634"/>
                  <a:pt x="1616677" y="1011951"/>
                </a:cubicBezTo>
                <a:lnTo>
                  <a:pt x="1616677" y="899775"/>
                </a:lnTo>
                <a:cubicBezTo>
                  <a:pt x="1616677" y="887559"/>
                  <a:pt x="1626580" y="877656"/>
                  <a:pt x="1638796" y="877656"/>
                </a:cubicBezTo>
                <a:lnTo>
                  <a:pt x="1678877" y="877656"/>
                </a:lnTo>
                <a:cubicBezTo>
                  <a:pt x="1691093" y="877656"/>
                  <a:pt x="1700996" y="887559"/>
                  <a:pt x="1700996" y="899775"/>
                </a:cubicBezTo>
                <a:lnTo>
                  <a:pt x="1700996" y="1003216"/>
                </a:lnTo>
                <a:cubicBezTo>
                  <a:pt x="1874286" y="985864"/>
                  <a:pt x="2046202" y="965062"/>
                  <a:pt x="2235083" y="936195"/>
                </a:cubicBezTo>
                <a:lnTo>
                  <a:pt x="2235083" y="822014"/>
                </a:lnTo>
                <a:cubicBezTo>
                  <a:pt x="2235083" y="809798"/>
                  <a:pt x="2244986" y="799895"/>
                  <a:pt x="2257202" y="799895"/>
                </a:cubicBezTo>
                <a:lnTo>
                  <a:pt x="2297283" y="799895"/>
                </a:lnTo>
                <a:cubicBezTo>
                  <a:pt x="2309499" y="799895"/>
                  <a:pt x="2319402" y="809798"/>
                  <a:pt x="2319402" y="822014"/>
                </a:cubicBezTo>
                <a:lnTo>
                  <a:pt x="2319402" y="922938"/>
                </a:lnTo>
                <a:cubicBezTo>
                  <a:pt x="2499685" y="894212"/>
                  <a:pt x="2696841" y="857660"/>
                  <a:pt x="2925534" y="809594"/>
                </a:cubicBezTo>
                <a:lnTo>
                  <a:pt x="2925534" y="740021"/>
                </a:lnTo>
                <a:cubicBezTo>
                  <a:pt x="2821343" y="727186"/>
                  <a:pt x="2741052" y="638102"/>
                  <a:pt x="2741052" y="530265"/>
                </a:cubicBezTo>
                <a:cubicBezTo>
                  <a:pt x="2741052" y="412855"/>
                  <a:pt x="2836231" y="317676"/>
                  <a:pt x="2953641" y="317676"/>
                </a:cubicBezTo>
                <a:cubicBezTo>
                  <a:pt x="3071051" y="317676"/>
                  <a:pt x="3166230" y="412855"/>
                  <a:pt x="3166230" y="530265"/>
                </a:cubicBezTo>
                <a:cubicBezTo>
                  <a:pt x="3166230" y="628128"/>
                  <a:pt x="3100105" y="710545"/>
                  <a:pt x="3009853" y="734385"/>
                </a:cubicBezTo>
                <a:lnTo>
                  <a:pt x="3009853" y="791386"/>
                </a:lnTo>
                <a:cubicBezTo>
                  <a:pt x="3127996" y="766333"/>
                  <a:pt x="3254362" y="737944"/>
                  <a:pt x="3390843" y="706074"/>
                </a:cubicBezTo>
                <a:lnTo>
                  <a:pt x="3390843" y="168653"/>
                </a:lnTo>
                <a:lnTo>
                  <a:pt x="3359458" y="168653"/>
                </a:lnTo>
                <a:lnTo>
                  <a:pt x="3359458" y="255259"/>
                </a:lnTo>
                <a:cubicBezTo>
                  <a:pt x="3359458" y="269527"/>
                  <a:pt x="3347891" y="281094"/>
                  <a:pt x="3333623" y="281094"/>
                </a:cubicBezTo>
                <a:lnTo>
                  <a:pt x="3272856" y="281094"/>
                </a:lnTo>
                <a:cubicBezTo>
                  <a:pt x="3258588" y="281094"/>
                  <a:pt x="3247021" y="269527"/>
                  <a:pt x="3247021" y="255259"/>
                </a:cubicBezTo>
                <a:lnTo>
                  <a:pt x="3247021" y="25835"/>
                </a:lnTo>
                <a:cubicBezTo>
                  <a:pt x="3247021" y="11567"/>
                  <a:pt x="3258588" y="0"/>
                  <a:pt x="3272856" y="0"/>
                </a:cubicBezTo>
                <a:lnTo>
                  <a:pt x="3333623" y="0"/>
                </a:lnTo>
                <a:cubicBezTo>
                  <a:pt x="3347891" y="0"/>
                  <a:pt x="3359458" y="11567"/>
                  <a:pt x="3359458" y="25835"/>
                </a:cubicBezTo>
                <a:lnTo>
                  <a:pt x="3359458" y="112440"/>
                </a:lnTo>
                <a:lnTo>
                  <a:pt x="3478442" y="112440"/>
                </a:lnTo>
                <a:lnTo>
                  <a:pt x="3478442" y="25835"/>
                </a:lnTo>
                <a:cubicBezTo>
                  <a:pt x="3478442" y="11567"/>
                  <a:pt x="3490009" y="0"/>
                  <a:pt x="3504277" y="0"/>
                </a:cubicBezTo>
                <a:lnTo>
                  <a:pt x="3565044" y="0"/>
                </a:lnTo>
                <a:cubicBezTo>
                  <a:pt x="3579312" y="0"/>
                  <a:pt x="3590879" y="11567"/>
                  <a:pt x="3590879" y="25835"/>
                </a:cubicBezTo>
                <a:lnTo>
                  <a:pt x="3590879" y="255259"/>
                </a:lnTo>
                <a:cubicBezTo>
                  <a:pt x="3590879" y="269527"/>
                  <a:pt x="3579312" y="281094"/>
                  <a:pt x="3565044" y="281094"/>
                </a:cubicBezTo>
                <a:lnTo>
                  <a:pt x="3504277" y="281094"/>
                </a:lnTo>
                <a:cubicBezTo>
                  <a:pt x="3490009" y="281094"/>
                  <a:pt x="3478442" y="269527"/>
                  <a:pt x="3478442" y="255259"/>
                </a:cubicBezTo>
                <a:lnTo>
                  <a:pt x="3478442" y="168653"/>
                </a:lnTo>
                <a:lnTo>
                  <a:pt x="3447055" y="168653"/>
                </a:lnTo>
                <a:lnTo>
                  <a:pt x="3447055" y="692891"/>
                </a:lnTo>
                <a:lnTo>
                  <a:pt x="3447056" y="692891"/>
                </a:lnTo>
                <a:lnTo>
                  <a:pt x="3447056" y="349323"/>
                </a:lnTo>
                <a:lnTo>
                  <a:pt x="3619849" y="651710"/>
                </a:lnTo>
                <a:cubicBezTo>
                  <a:pt x="3679571" y="637288"/>
                  <a:pt x="3741099" y="622243"/>
                  <a:pt x="3804556" y="606555"/>
                </a:cubicBezTo>
                <a:cubicBezTo>
                  <a:pt x="3834161" y="534998"/>
                  <a:pt x="3904681" y="484712"/>
                  <a:pt x="3986946" y="484712"/>
                </a:cubicBezTo>
                <a:lnTo>
                  <a:pt x="4163011" y="484712"/>
                </a:lnTo>
                <a:lnTo>
                  <a:pt x="4178052" y="373728"/>
                </a:lnTo>
                <a:lnTo>
                  <a:pt x="4132718" y="373728"/>
                </a:lnTo>
                <a:lnTo>
                  <a:pt x="4132718" y="317516"/>
                </a:lnTo>
                <a:lnTo>
                  <a:pt x="4185669" y="317516"/>
                </a:lnTo>
                <a:lnTo>
                  <a:pt x="4210475" y="134476"/>
                </a:lnTo>
                <a:lnTo>
                  <a:pt x="4173570" y="134476"/>
                </a:lnTo>
                <a:lnTo>
                  <a:pt x="4173570" y="190698"/>
                </a:lnTo>
                <a:lnTo>
                  <a:pt x="4117358" y="190698"/>
                </a:lnTo>
                <a:lnTo>
                  <a:pt x="4117358" y="22042"/>
                </a:lnTo>
                <a:lnTo>
                  <a:pt x="4173570" y="22042"/>
                </a:lnTo>
                <a:lnTo>
                  <a:pt x="4173570" y="78264"/>
                </a:lnTo>
                <a:lnTo>
                  <a:pt x="4260520" y="78264"/>
                </a:lnTo>
                <a:lnTo>
                  <a:pt x="4260520" y="22042"/>
                </a:lnTo>
                <a:lnTo>
                  <a:pt x="4316732" y="22042"/>
                </a:lnTo>
                <a:lnTo>
                  <a:pt x="4316732" y="190698"/>
                </a:lnTo>
                <a:lnTo>
                  <a:pt x="4260520" y="190698"/>
                </a:lnTo>
                <a:lnTo>
                  <a:pt x="4260520" y="134476"/>
                </a:lnTo>
                <a:lnTo>
                  <a:pt x="4223615" y="134476"/>
                </a:lnTo>
                <a:lnTo>
                  <a:pt x="4248421" y="317516"/>
                </a:lnTo>
                <a:lnTo>
                  <a:pt x="4301374" y="317516"/>
                </a:lnTo>
                <a:lnTo>
                  <a:pt x="4301374" y="373728"/>
                </a:lnTo>
                <a:lnTo>
                  <a:pt x="4256039" y="373728"/>
                </a:lnTo>
                <a:lnTo>
                  <a:pt x="4271080" y="484712"/>
                </a:lnTo>
                <a:lnTo>
                  <a:pt x="4440568" y="484712"/>
                </a:lnTo>
                <a:cubicBezTo>
                  <a:pt x="4522833" y="484712"/>
                  <a:pt x="4593354" y="534998"/>
                  <a:pt x="4622958" y="606555"/>
                </a:cubicBezTo>
                <a:cubicBezTo>
                  <a:pt x="4686415" y="622243"/>
                  <a:pt x="4747943" y="637288"/>
                  <a:pt x="4807665" y="651710"/>
                </a:cubicBezTo>
                <a:lnTo>
                  <a:pt x="4980458" y="349323"/>
                </a:lnTo>
                <a:lnTo>
                  <a:pt x="4980458" y="692891"/>
                </a:lnTo>
                <a:lnTo>
                  <a:pt x="4980459" y="168653"/>
                </a:lnTo>
                <a:lnTo>
                  <a:pt x="4949073" y="168653"/>
                </a:lnTo>
                <a:lnTo>
                  <a:pt x="4949073" y="255259"/>
                </a:lnTo>
                <a:cubicBezTo>
                  <a:pt x="4949073" y="269527"/>
                  <a:pt x="4937506" y="281094"/>
                  <a:pt x="4923238" y="281094"/>
                </a:cubicBezTo>
                <a:lnTo>
                  <a:pt x="4862471" y="281094"/>
                </a:lnTo>
                <a:cubicBezTo>
                  <a:pt x="4848203" y="281094"/>
                  <a:pt x="4836636" y="269527"/>
                  <a:pt x="4836636" y="255259"/>
                </a:cubicBezTo>
                <a:lnTo>
                  <a:pt x="4836636" y="25835"/>
                </a:lnTo>
                <a:cubicBezTo>
                  <a:pt x="4836636" y="11567"/>
                  <a:pt x="4848203" y="0"/>
                  <a:pt x="4862471" y="0"/>
                </a:cubicBezTo>
                <a:lnTo>
                  <a:pt x="4923238" y="0"/>
                </a:lnTo>
                <a:cubicBezTo>
                  <a:pt x="4937506" y="0"/>
                  <a:pt x="4949073" y="11567"/>
                  <a:pt x="4949073" y="25835"/>
                </a:cubicBezTo>
                <a:lnTo>
                  <a:pt x="4949073" y="112440"/>
                </a:lnTo>
                <a:lnTo>
                  <a:pt x="5068056" y="112440"/>
                </a:lnTo>
                <a:lnTo>
                  <a:pt x="5068056" y="25835"/>
                </a:lnTo>
                <a:cubicBezTo>
                  <a:pt x="5068056" y="11567"/>
                  <a:pt x="5079623" y="0"/>
                  <a:pt x="5093891" y="0"/>
                </a:cubicBezTo>
                <a:lnTo>
                  <a:pt x="5154658" y="0"/>
                </a:lnTo>
                <a:cubicBezTo>
                  <a:pt x="5168926" y="0"/>
                  <a:pt x="5180493" y="11567"/>
                  <a:pt x="5180493" y="25835"/>
                </a:cubicBezTo>
                <a:lnTo>
                  <a:pt x="5180493" y="255259"/>
                </a:lnTo>
                <a:cubicBezTo>
                  <a:pt x="5180493" y="269527"/>
                  <a:pt x="5168926" y="281094"/>
                  <a:pt x="5154658" y="281094"/>
                </a:cubicBezTo>
                <a:lnTo>
                  <a:pt x="5093891" y="281094"/>
                </a:lnTo>
                <a:cubicBezTo>
                  <a:pt x="5079623" y="281094"/>
                  <a:pt x="5068056" y="269527"/>
                  <a:pt x="5068056" y="255259"/>
                </a:cubicBezTo>
                <a:lnTo>
                  <a:pt x="5068056" y="168653"/>
                </a:lnTo>
                <a:lnTo>
                  <a:pt x="5036671" y="168653"/>
                </a:lnTo>
                <a:lnTo>
                  <a:pt x="5036671" y="706074"/>
                </a:lnTo>
                <a:cubicBezTo>
                  <a:pt x="5173152" y="737944"/>
                  <a:pt x="5299518" y="766333"/>
                  <a:pt x="5417661" y="791386"/>
                </a:cubicBezTo>
                <a:lnTo>
                  <a:pt x="5417661" y="734385"/>
                </a:lnTo>
                <a:cubicBezTo>
                  <a:pt x="5327409" y="710545"/>
                  <a:pt x="5261284" y="628128"/>
                  <a:pt x="5261284" y="530265"/>
                </a:cubicBezTo>
                <a:cubicBezTo>
                  <a:pt x="5261284" y="412855"/>
                  <a:pt x="5356463" y="317676"/>
                  <a:pt x="5473873" y="317676"/>
                </a:cubicBezTo>
                <a:cubicBezTo>
                  <a:pt x="5591283" y="317676"/>
                  <a:pt x="5686462" y="412855"/>
                  <a:pt x="5686462" y="530265"/>
                </a:cubicBezTo>
                <a:cubicBezTo>
                  <a:pt x="5686462" y="638102"/>
                  <a:pt x="5606171" y="727186"/>
                  <a:pt x="5501980" y="740021"/>
                </a:cubicBezTo>
                <a:lnTo>
                  <a:pt x="5501980" y="809594"/>
                </a:lnTo>
                <a:cubicBezTo>
                  <a:pt x="5730672" y="857660"/>
                  <a:pt x="5927829" y="894211"/>
                  <a:pt x="6108112" y="922938"/>
                </a:cubicBezTo>
                <a:lnTo>
                  <a:pt x="6108112" y="822014"/>
                </a:lnTo>
                <a:cubicBezTo>
                  <a:pt x="6108112" y="809798"/>
                  <a:pt x="6118015" y="799895"/>
                  <a:pt x="6130231" y="799895"/>
                </a:cubicBezTo>
                <a:lnTo>
                  <a:pt x="6170312" y="799895"/>
                </a:lnTo>
                <a:cubicBezTo>
                  <a:pt x="6182528" y="799895"/>
                  <a:pt x="6192431" y="809798"/>
                  <a:pt x="6192431" y="822014"/>
                </a:cubicBezTo>
                <a:lnTo>
                  <a:pt x="6192431" y="936195"/>
                </a:lnTo>
                <a:cubicBezTo>
                  <a:pt x="6381311" y="965062"/>
                  <a:pt x="6553228" y="985864"/>
                  <a:pt x="6726518" y="1003216"/>
                </a:cubicBezTo>
                <a:lnTo>
                  <a:pt x="6726518" y="899775"/>
                </a:lnTo>
                <a:cubicBezTo>
                  <a:pt x="6726518" y="887559"/>
                  <a:pt x="6736421" y="877656"/>
                  <a:pt x="6748637" y="877656"/>
                </a:cubicBezTo>
                <a:lnTo>
                  <a:pt x="6788718" y="877656"/>
                </a:lnTo>
                <a:cubicBezTo>
                  <a:pt x="6800934" y="877656"/>
                  <a:pt x="6810837" y="887559"/>
                  <a:pt x="6810837" y="899775"/>
                </a:cubicBezTo>
                <a:lnTo>
                  <a:pt x="6810837" y="1011951"/>
                </a:lnTo>
                <a:cubicBezTo>
                  <a:pt x="7148821" y="1044634"/>
                  <a:pt x="7503005" y="1068703"/>
                  <a:pt x="8007139" y="1120508"/>
                </a:cubicBezTo>
                <a:cubicBezTo>
                  <a:pt x="8187166" y="1141200"/>
                  <a:pt x="8559635" y="1267427"/>
                  <a:pt x="8379609" y="1257081"/>
                </a:cubicBezTo>
                <a:lnTo>
                  <a:pt x="4638112" y="949897"/>
                </a:lnTo>
                <a:lnTo>
                  <a:pt x="4638112" y="1039632"/>
                </a:lnTo>
                <a:cubicBezTo>
                  <a:pt x="4953644" y="1131186"/>
                  <a:pt x="5548663" y="1173635"/>
                  <a:pt x="5533616" y="1243358"/>
                </a:cubicBezTo>
                <a:cubicBezTo>
                  <a:pt x="5533617" y="1309192"/>
                  <a:pt x="4961926" y="1190954"/>
                  <a:pt x="4627907" y="1186993"/>
                </a:cubicBezTo>
                <a:cubicBezTo>
                  <a:pt x="4598303" y="1315025"/>
                  <a:pt x="4493388" y="1413809"/>
                  <a:pt x="4362270" y="1434905"/>
                </a:cubicBezTo>
                <a:cubicBezTo>
                  <a:pt x="4202604" y="1560230"/>
                  <a:pt x="4292391" y="2593670"/>
                  <a:pt x="4226731" y="25972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C722D50-54A2-4156-A7A0-4CAD252FC0DA}"/>
              </a:ext>
            </a:extLst>
          </p:cNvPr>
          <p:cNvSpPr/>
          <p:nvPr/>
        </p:nvSpPr>
        <p:spPr>
          <a:xfrm>
            <a:off x="4641974" y="5286568"/>
            <a:ext cx="7349423" cy="744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89A030-3720-49F8-9283-0D7F032D0443}"/>
              </a:ext>
            </a:extLst>
          </p:cNvPr>
          <p:cNvGrpSpPr/>
          <p:nvPr/>
        </p:nvGrpSpPr>
        <p:grpSpPr>
          <a:xfrm>
            <a:off x="5254981" y="2339360"/>
            <a:ext cx="6123410" cy="3364399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71A3C28-B3B0-46A5-BDBF-3B8699E4ECF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65E55C1-5A9A-45FC-A451-E6EEDD25874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1AE5FFE-4983-4EF6-8AED-90D1DCC59F1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4D6EA4E-BB94-4F1F-80E1-759143372A4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BC66E15-999C-4A22-9117-7D6DFE78F02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5AEF1A1-CE23-4142-871A-250EFA60AE1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8FFC751-CA93-4FE4-A823-57519331859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F2A25E9-8E76-49F9-B54F-2F2631BA51F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4C4219A-BBD0-4C6C-AE6A-6781DF9DD0E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7E7C2CE-3E82-4A12-86C5-9180EFE7EDC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8C33340-7CAF-4667-A52E-8F3A30FC9BF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76A912-D445-4BC4-8D45-EEC431893F6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A25588-83F7-4C5F-9D34-E4F94B553C48}"/>
              </a:ext>
            </a:extLst>
          </p:cNvPr>
          <p:cNvGrpSpPr/>
          <p:nvPr/>
        </p:nvGrpSpPr>
        <p:grpSpPr>
          <a:xfrm>
            <a:off x="1931832" y="2384577"/>
            <a:ext cx="1795164" cy="3155804"/>
            <a:chOff x="5852497" y="2173842"/>
            <a:chExt cx="2304012" cy="4050333"/>
          </a:xfrm>
        </p:grpSpPr>
        <p:grpSp>
          <p:nvGrpSpPr>
            <p:cNvPr id="18" name="Group 20">
              <a:extLst>
                <a:ext uri="{FF2B5EF4-FFF2-40B4-BE49-F238E27FC236}">
                  <a16:creationId xmlns:a16="http://schemas.microsoft.com/office/drawing/2014/main" id="{C1355FBD-E0BA-424F-B94C-2CE54C1DDAB6}"/>
                </a:ext>
              </a:extLst>
            </p:cNvPr>
            <p:cNvGrpSpPr/>
            <p:nvPr/>
          </p:nvGrpSpPr>
          <p:grpSpPr>
            <a:xfrm>
              <a:off x="5852497" y="2173842"/>
              <a:ext cx="2304012" cy="4050333"/>
              <a:chOff x="445712" y="1449040"/>
              <a:chExt cx="2113018" cy="3924176"/>
            </a:xfrm>
          </p:grpSpPr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298605E0-4147-44E3-8D78-D5707A27F4B0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ADFB07F-3409-461A-A4C3-9D3F3A8BA45C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860E572-36EC-45B6-B81B-6CA2D8E8D752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63751A09-81E2-49D6-B8F5-C62126277F3C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F4B8CE9A-8A8A-4959-A7C0-8205BB9870E9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C0E7D40-C51E-467F-A17F-F92C506B83AC}"/>
                </a:ext>
              </a:extLst>
            </p:cNvPr>
            <p:cNvGrpSpPr/>
            <p:nvPr/>
          </p:nvGrpSpPr>
          <p:grpSpPr>
            <a:xfrm>
              <a:off x="5927025" y="2556649"/>
              <a:ext cx="2119696" cy="3270627"/>
              <a:chOff x="6023560" y="2556650"/>
              <a:chExt cx="3528017" cy="2167362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3EBF596-5B31-4350-8CB4-61CD06D8BC41}"/>
                  </a:ext>
                </a:extLst>
              </p:cNvPr>
              <p:cNvSpPr/>
              <p:nvPr/>
            </p:nvSpPr>
            <p:spPr>
              <a:xfrm>
                <a:off x="6023560" y="2556650"/>
                <a:ext cx="3528017" cy="2156011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6F9963E-D849-41DA-8BA5-4D53A37EBFCA}"/>
                  </a:ext>
                </a:extLst>
              </p:cNvPr>
              <p:cNvSpPr/>
              <p:nvPr/>
            </p:nvSpPr>
            <p:spPr>
              <a:xfrm>
                <a:off x="7217976" y="2568001"/>
                <a:ext cx="2333601" cy="2156011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3151388-AF6A-483B-90DF-839D44379197}"/>
              </a:ext>
            </a:extLst>
          </p:cNvPr>
          <p:cNvSpPr txBox="1">
            <a:spLocks/>
          </p:cNvSpPr>
          <p:nvPr/>
        </p:nvSpPr>
        <p:spPr>
          <a:xfrm>
            <a:off x="752560" y="2000618"/>
            <a:ext cx="3746675" cy="86409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CB976-13E9-4231-A89D-FE3A3995C909}"/>
              </a:ext>
            </a:extLst>
          </p:cNvPr>
          <p:cNvSpPr txBox="1"/>
          <p:nvPr/>
        </p:nvSpPr>
        <p:spPr>
          <a:xfrm>
            <a:off x="752560" y="2832662"/>
            <a:ext cx="3746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</a:p>
        </p:txBody>
      </p:sp>
      <p:grpSp>
        <p:nvGrpSpPr>
          <p:cNvPr id="11" name="Group 27">
            <a:extLst>
              <a:ext uri="{FF2B5EF4-FFF2-40B4-BE49-F238E27FC236}">
                <a16:creationId xmlns:a16="http://schemas.microsoft.com/office/drawing/2014/main" id="{0C373A5E-0105-450D-AF78-884BD1D47B6C}"/>
              </a:ext>
            </a:extLst>
          </p:cNvPr>
          <p:cNvGrpSpPr/>
          <p:nvPr/>
        </p:nvGrpSpPr>
        <p:grpSpPr>
          <a:xfrm>
            <a:off x="7788959" y="4129612"/>
            <a:ext cx="1656184" cy="1795208"/>
            <a:chOff x="-475010" y="1114178"/>
            <a:chExt cx="3859356" cy="179520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4417BB-E307-4886-BCBD-EC643496C9B0}"/>
                </a:ext>
              </a:extLst>
            </p:cNvPr>
            <p:cNvSpPr txBox="1"/>
            <p:nvPr/>
          </p:nvSpPr>
          <p:spPr>
            <a:xfrm>
              <a:off x="-475010" y="1114178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8D8F53-6DE9-4E90-8C82-C197571A15BC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4183D38-5ED9-4492-A051-699E6D42013D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0B396CA-B34E-497F-B220-93ADD5B381C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FE645D5-2B86-4159-9C78-CEC002E3D094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C7422C2-8D10-43E7-AFE6-DD6112B46C16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5E1ED76-7EBA-4D89-8A05-82CAB0B39B9E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29EB678-D7EA-4D7B-8290-30103E6534D4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7654C6-E6DD-4358-BF50-C896D55F66D0}"/>
              </a:ext>
            </a:extLst>
          </p:cNvPr>
          <p:cNvSpPr txBox="1"/>
          <p:nvPr/>
        </p:nvSpPr>
        <p:spPr>
          <a:xfrm>
            <a:off x="941680" y="1830835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2646C-7AD5-4E4C-9C46-8851B7CFCEEE}"/>
              </a:ext>
            </a:extLst>
          </p:cNvPr>
          <p:cNvSpPr txBox="1"/>
          <p:nvPr/>
        </p:nvSpPr>
        <p:spPr>
          <a:xfrm>
            <a:off x="2110996" y="1769283"/>
            <a:ext cx="514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5" name="Oval 21">
            <a:extLst>
              <a:ext uri="{FF2B5EF4-FFF2-40B4-BE49-F238E27FC236}">
                <a16:creationId xmlns:a16="http://schemas.microsoft.com/office/drawing/2014/main" id="{91189BB8-3B71-4801-9C16-3C16D1E9E0B4}"/>
              </a:ext>
            </a:extLst>
          </p:cNvPr>
          <p:cNvSpPr>
            <a:spLocks noChangeAspect="1"/>
          </p:cNvSpPr>
          <p:nvPr/>
        </p:nvSpPr>
        <p:spPr>
          <a:xfrm>
            <a:off x="1021351" y="3081366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Rounded Rectangle 27">
            <a:extLst>
              <a:ext uri="{FF2B5EF4-FFF2-40B4-BE49-F238E27FC236}">
                <a16:creationId xmlns:a16="http://schemas.microsoft.com/office/drawing/2014/main" id="{D4026B75-01F0-40CD-9DAD-262875E94E40}"/>
              </a:ext>
            </a:extLst>
          </p:cNvPr>
          <p:cNvSpPr/>
          <p:nvPr/>
        </p:nvSpPr>
        <p:spPr>
          <a:xfrm>
            <a:off x="1021383" y="5511318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0F551760-7C73-4FA5-A3A5-FAF257CA1AD6}"/>
              </a:ext>
            </a:extLst>
          </p:cNvPr>
          <p:cNvSpPr/>
          <p:nvPr/>
        </p:nvSpPr>
        <p:spPr>
          <a:xfrm>
            <a:off x="1033230" y="433702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C4D898E-08CA-44F2-AA7A-4E1EB3E74A7A}"/>
              </a:ext>
            </a:extLst>
          </p:cNvPr>
          <p:cNvSpPr/>
          <p:nvPr/>
        </p:nvSpPr>
        <p:spPr>
          <a:xfrm>
            <a:off x="4132527" y="5496015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82898980-C90F-40EC-BD99-AF0F4F064218}"/>
              </a:ext>
            </a:extLst>
          </p:cNvPr>
          <p:cNvSpPr/>
          <p:nvPr/>
        </p:nvSpPr>
        <p:spPr>
          <a:xfrm>
            <a:off x="4205248" y="3092790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BB292AD9-98AB-4875-A4F9-4D84CB396EEB}"/>
              </a:ext>
            </a:extLst>
          </p:cNvPr>
          <p:cNvSpPr/>
          <p:nvPr/>
        </p:nvSpPr>
        <p:spPr>
          <a:xfrm>
            <a:off x="4097461" y="4362793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41A61F-D5A8-4287-BF16-864B6164EC4F}"/>
              </a:ext>
            </a:extLst>
          </p:cNvPr>
          <p:cNvGrpSpPr/>
          <p:nvPr/>
        </p:nvGrpSpPr>
        <p:grpSpPr>
          <a:xfrm>
            <a:off x="1613807" y="2863359"/>
            <a:ext cx="2594207" cy="858180"/>
            <a:chOff x="2113657" y="4283314"/>
            <a:chExt cx="3647460" cy="85818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9F487E-D0BD-4219-87CC-01A29345B7D1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549A92-AE36-4457-AAED-1ABBC3322B97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74ABE4-9FCD-4F1F-9749-0FB6C2609844}"/>
              </a:ext>
            </a:extLst>
          </p:cNvPr>
          <p:cNvGrpSpPr/>
          <p:nvPr/>
        </p:nvGrpSpPr>
        <p:grpSpPr>
          <a:xfrm>
            <a:off x="4665234" y="2863359"/>
            <a:ext cx="2594207" cy="858180"/>
            <a:chOff x="2113657" y="4283314"/>
            <a:chExt cx="3647460" cy="85818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FA3D80-F6A2-40A6-9DA5-9DBAAECE8BF5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1B68FC-7B56-4836-B9D4-3828572811F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E3E3EE-E691-42B4-8479-2F2551449DB7}"/>
              </a:ext>
            </a:extLst>
          </p:cNvPr>
          <p:cNvGrpSpPr/>
          <p:nvPr/>
        </p:nvGrpSpPr>
        <p:grpSpPr>
          <a:xfrm>
            <a:off x="1613807" y="4053180"/>
            <a:ext cx="2594207" cy="858180"/>
            <a:chOff x="2113657" y="4283314"/>
            <a:chExt cx="3647460" cy="85818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36293B-37F0-4645-84EB-596F779148D8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1BED66-0FBE-4462-9B40-7059007E44E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F8556C-6FCF-4DA5-AFA5-11B2585C2D41}"/>
              </a:ext>
            </a:extLst>
          </p:cNvPr>
          <p:cNvGrpSpPr/>
          <p:nvPr/>
        </p:nvGrpSpPr>
        <p:grpSpPr>
          <a:xfrm>
            <a:off x="4665234" y="4053180"/>
            <a:ext cx="2594207" cy="858180"/>
            <a:chOff x="2113657" y="4283314"/>
            <a:chExt cx="3647460" cy="85818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D6B5D8-205F-4164-9A6F-C27A5CAA5BE9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7D89BA-ACE1-48F5-BBFD-35A17A0A5E40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39B40B6-A521-477F-AF7C-A229538B1B9D}"/>
              </a:ext>
            </a:extLst>
          </p:cNvPr>
          <p:cNvGrpSpPr/>
          <p:nvPr/>
        </p:nvGrpSpPr>
        <p:grpSpPr>
          <a:xfrm>
            <a:off x="1613807" y="5242999"/>
            <a:ext cx="2594207" cy="858180"/>
            <a:chOff x="2113657" y="4283314"/>
            <a:chExt cx="3647460" cy="85818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584866-A1E8-4114-9741-504A58CC44E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F3739C-8D88-4EC0-BC50-47F2EA6C213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B922078-E80A-48F5-9467-77D06393577A}"/>
              </a:ext>
            </a:extLst>
          </p:cNvPr>
          <p:cNvGrpSpPr/>
          <p:nvPr/>
        </p:nvGrpSpPr>
        <p:grpSpPr>
          <a:xfrm>
            <a:off x="4665234" y="5242999"/>
            <a:ext cx="2594207" cy="858180"/>
            <a:chOff x="2113657" y="4283314"/>
            <a:chExt cx="3647460" cy="85818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CA4C5C5-9420-4068-BB55-57B830E69BBF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EA365E4-D5B0-4F54-89BE-44D5DE5CA64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Freeform 87">
            <a:extLst>
              <a:ext uri="{FF2B5EF4-FFF2-40B4-BE49-F238E27FC236}">
                <a16:creationId xmlns:a16="http://schemas.microsoft.com/office/drawing/2014/main" id="{B2D4E13C-80A6-4A24-8218-5B2B697D463C}"/>
              </a:ext>
            </a:extLst>
          </p:cNvPr>
          <p:cNvSpPr/>
          <p:nvPr/>
        </p:nvSpPr>
        <p:spPr>
          <a:xfrm flipH="1">
            <a:off x="7716658" y="3193970"/>
            <a:ext cx="2151242" cy="3739358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38429 w 3650621"/>
              <a:gd name="connsiteY0" fmla="*/ 6169762 h 6702638"/>
              <a:gd name="connsiteX1" fmla="*/ 3650621 w 3650621"/>
              <a:gd name="connsiteY1" fmla="*/ 6702635 h 6702638"/>
              <a:gd name="connsiteX2" fmla="*/ 2640971 w 3650621"/>
              <a:gd name="connsiteY2" fmla="*/ 3878472 h 6702638"/>
              <a:gd name="connsiteX3" fmla="*/ 2539547 w 3650621"/>
              <a:gd name="connsiteY3" fmla="*/ 3373073 h 6702638"/>
              <a:gd name="connsiteX4" fmla="*/ 2755270 w 3650621"/>
              <a:gd name="connsiteY4" fmla="*/ 2811673 h 6702638"/>
              <a:gd name="connsiteX5" fmla="*/ 2864809 w 3650621"/>
              <a:gd name="connsiteY5" fmla="*/ 2192548 h 6702638"/>
              <a:gd name="connsiteX6" fmla="*/ 3512509 w 3650621"/>
              <a:gd name="connsiteY6" fmla="*/ 1301960 h 6702638"/>
              <a:gd name="connsiteX7" fmla="*/ 3298197 w 3650621"/>
              <a:gd name="connsiteY7" fmla="*/ 1178135 h 6702638"/>
              <a:gd name="connsiteX8" fmla="*/ 2607634 w 3650621"/>
              <a:gd name="connsiteY8" fmla="*/ 1878222 h 6702638"/>
              <a:gd name="connsiteX9" fmla="*/ 2531434 w 3650621"/>
              <a:gd name="connsiteY9" fmla="*/ 1821072 h 6702638"/>
              <a:gd name="connsiteX10" fmla="*/ 2874334 w 3650621"/>
              <a:gd name="connsiteY10" fmla="*/ 563772 h 6702638"/>
              <a:gd name="connsiteX11" fmla="*/ 2598109 w 3650621"/>
              <a:gd name="connsiteY11" fmla="*/ 397084 h 6702638"/>
              <a:gd name="connsiteX12" fmla="*/ 2207584 w 3650621"/>
              <a:gd name="connsiteY12" fmla="*/ 1659147 h 6702638"/>
              <a:gd name="connsiteX13" fmla="*/ 2131384 w 3650621"/>
              <a:gd name="connsiteY13" fmla="*/ 1597235 h 6702638"/>
              <a:gd name="connsiteX14" fmla="*/ 2193297 w 3650621"/>
              <a:gd name="connsiteY14" fmla="*/ 154197 h 6702638"/>
              <a:gd name="connsiteX15" fmla="*/ 1878971 w 3650621"/>
              <a:gd name="connsiteY15" fmla="*/ 163723 h 6702638"/>
              <a:gd name="connsiteX16" fmla="*/ 1798009 w 3650621"/>
              <a:gd name="connsiteY16" fmla="*/ 1554373 h 6702638"/>
              <a:gd name="connsiteX17" fmla="*/ 1674184 w 3650621"/>
              <a:gd name="connsiteY17" fmla="*/ 1559134 h 6702638"/>
              <a:gd name="connsiteX18" fmla="*/ 1593221 w 3650621"/>
              <a:gd name="connsiteY18" fmla="*/ 378035 h 6702638"/>
              <a:gd name="connsiteX19" fmla="*/ 1307472 w 3650621"/>
              <a:gd name="connsiteY19" fmla="*/ 368510 h 6702638"/>
              <a:gd name="connsiteX20" fmla="*/ 1312234 w 3650621"/>
              <a:gd name="connsiteY20" fmla="*/ 1635335 h 6702638"/>
              <a:gd name="connsiteX21" fmla="*/ 1259846 w 3650621"/>
              <a:gd name="connsiteY21" fmla="*/ 2025860 h 6702638"/>
              <a:gd name="connsiteX22" fmla="*/ 902659 w 3650621"/>
              <a:gd name="connsiteY22" fmla="*/ 2302085 h 6702638"/>
              <a:gd name="connsiteX23" fmla="*/ 207334 w 3650621"/>
              <a:gd name="connsiteY23" fmla="*/ 1787735 h 6702638"/>
              <a:gd name="connsiteX24" fmla="*/ 173996 w 3650621"/>
              <a:gd name="connsiteY24" fmla="*/ 2092535 h 6702638"/>
              <a:gd name="connsiteX25" fmla="*/ 745496 w 3650621"/>
              <a:gd name="connsiteY25" fmla="*/ 2806910 h 6702638"/>
              <a:gd name="connsiteX26" fmla="*/ 1440822 w 3650621"/>
              <a:gd name="connsiteY26" fmla="*/ 3583198 h 6702638"/>
              <a:gd name="connsiteX27" fmla="*/ 1617034 w 3650621"/>
              <a:gd name="connsiteY27" fmla="*/ 4107073 h 6702638"/>
              <a:gd name="connsiteX28" fmla="*/ 1938429 w 3650621"/>
              <a:gd name="connsiteY28" fmla="*/ 6169762 h 6702638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226614 h 6226614"/>
              <a:gd name="connsiteX1" fmla="*/ 3478578 w 3560732"/>
              <a:gd name="connsiteY1" fmla="*/ 6186505 h 6226614"/>
              <a:gd name="connsiteX2" fmla="*/ 2640971 w 3560732"/>
              <a:gd name="connsiteY2" fmla="*/ 3878472 h 6226614"/>
              <a:gd name="connsiteX3" fmla="*/ 2539547 w 3560732"/>
              <a:gd name="connsiteY3" fmla="*/ 3373073 h 6226614"/>
              <a:gd name="connsiteX4" fmla="*/ 2755270 w 3560732"/>
              <a:gd name="connsiteY4" fmla="*/ 2811673 h 6226614"/>
              <a:gd name="connsiteX5" fmla="*/ 2864809 w 3560732"/>
              <a:gd name="connsiteY5" fmla="*/ 2192548 h 6226614"/>
              <a:gd name="connsiteX6" fmla="*/ 3512509 w 3560732"/>
              <a:gd name="connsiteY6" fmla="*/ 1301960 h 6226614"/>
              <a:gd name="connsiteX7" fmla="*/ 3298197 w 3560732"/>
              <a:gd name="connsiteY7" fmla="*/ 1178135 h 6226614"/>
              <a:gd name="connsiteX8" fmla="*/ 2607634 w 3560732"/>
              <a:gd name="connsiteY8" fmla="*/ 1878222 h 6226614"/>
              <a:gd name="connsiteX9" fmla="*/ 2531434 w 3560732"/>
              <a:gd name="connsiteY9" fmla="*/ 1821072 h 6226614"/>
              <a:gd name="connsiteX10" fmla="*/ 2874334 w 3560732"/>
              <a:gd name="connsiteY10" fmla="*/ 563772 h 6226614"/>
              <a:gd name="connsiteX11" fmla="*/ 2598109 w 3560732"/>
              <a:gd name="connsiteY11" fmla="*/ 397084 h 6226614"/>
              <a:gd name="connsiteX12" fmla="*/ 2207584 w 3560732"/>
              <a:gd name="connsiteY12" fmla="*/ 1659147 h 6226614"/>
              <a:gd name="connsiteX13" fmla="*/ 2131384 w 3560732"/>
              <a:gd name="connsiteY13" fmla="*/ 1597235 h 6226614"/>
              <a:gd name="connsiteX14" fmla="*/ 2193297 w 3560732"/>
              <a:gd name="connsiteY14" fmla="*/ 154197 h 6226614"/>
              <a:gd name="connsiteX15" fmla="*/ 1878971 w 3560732"/>
              <a:gd name="connsiteY15" fmla="*/ 163723 h 6226614"/>
              <a:gd name="connsiteX16" fmla="*/ 1798009 w 3560732"/>
              <a:gd name="connsiteY16" fmla="*/ 1554373 h 6226614"/>
              <a:gd name="connsiteX17" fmla="*/ 1674184 w 3560732"/>
              <a:gd name="connsiteY17" fmla="*/ 1559134 h 6226614"/>
              <a:gd name="connsiteX18" fmla="*/ 1593221 w 3560732"/>
              <a:gd name="connsiteY18" fmla="*/ 378035 h 6226614"/>
              <a:gd name="connsiteX19" fmla="*/ 1307472 w 3560732"/>
              <a:gd name="connsiteY19" fmla="*/ 368510 h 6226614"/>
              <a:gd name="connsiteX20" fmla="*/ 1312234 w 3560732"/>
              <a:gd name="connsiteY20" fmla="*/ 1635335 h 6226614"/>
              <a:gd name="connsiteX21" fmla="*/ 1259846 w 3560732"/>
              <a:gd name="connsiteY21" fmla="*/ 2025860 h 6226614"/>
              <a:gd name="connsiteX22" fmla="*/ 902659 w 3560732"/>
              <a:gd name="connsiteY22" fmla="*/ 2302085 h 6226614"/>
              <a:gd name="connsiteX23" fmla="*/ 207334 w 3560732"/>
              <a:gd name="connsiteY23" fmla="*/ 1787735 h 6226614"/>
              <a:gd name="connsiteX24" fmla="*/ 173996 w 3560732"/>
              <a:gd name="connsiteY24" fmla="*/ 2092535 h 6226614"/>
              <a:gd name="connsiteX25" fmla="*/ 745496 w 3560732"/>
              <a:gd name="connsiteY25" fmla="*/ 2806910 h 6226614"/>
              <a:gd name="connsiteX26" fmla="*/ 1440822 w 3560732"/>
              <a:gd name="connsiteY26" fmla="*/ 3583198 h 6226614"/>
              <a:gd name="connsiteX27" fmla="*/ 1617034 w 3560732"/>
              <a:gd name="connsiteY27" fmla="*/ 4107073 h 6226614"/>
              <a:gd name="connsiteX28" fmla="*/ 1938429 w 3560732"/>
              <a:gd name="connsiteY28" fmla="*/ 6226614 h 6226614"/>
              <a:gd name="connsiteX0" fmla="*/ 1938429 w 3560732"/>
              <a:gd name="connsiteY0" fmla="*/ 6189377 h 6189377"/>
              <a:gd name="connsiteX1" fmla="*/ 3478578 w 3560732"/>
              <a:gd name="connsiteY1" fmla="*/ 6186505 h 6189377"/>
              <a:gd name="connsiteX2" fmla="*/ 2640971 w 3560732"/>
              <a:gd name="connsiteY2" fmla="*/ 3878472 h 6189377"/>
              <a:gd name="connsiteX3" fmla="*/ 2539547 w 3560732"/>
              <a:gd name="connsiteY3" fmla="*/ 3373073 h 6189377"/>
              <a:gd name="connsiteX4" fmla="*/ 2755270 w 3560732"/>
              <a:gd name="connsiteY4" fmla="*/ 2811673 h 6189377"/>
              <a:gd name="connsiteX5" fmla="*/ 2864809 w 3560732"/>
              <a:gd name="connsiteY5" fmla="*/ 2192548 h 6189377"/>
              <a:gd name="connsiteX6" fmla="*/ 3512509 w 3560732"/>
              <a:gd name="connsiteY6" fmla="*/ 1301960 h 6189377"/>
              <a:gd name="connsiteX7" fmla="*/ 3298197 w 3560732"/>
              <a:gd name="connsiteY7" fmla="*/ 1178135 h 6189377"/>
              <a:gd name="connsiteX8" fmla="*/ 2607634 w 3560732"/>
              <a:gd name="connsiteY8" fmla="*/ 1878222 h 6189377"/>
              <a:gd name="connsiteX9" fmla="*/ 2531434 w 3560732"/>
              <a:gd name="connsiteY9" fmla="*/ 1821072 h 6189377"/>
              <a:gd name="connsiteX10" fmla="*/ 2874334 w 3560732"/>
              <a:gd name="connsiteY10" fmla="*/ 563772 h 6189377"/>
              <a:gd name="connsiteX11" fmla="*/ 2598109 w 3560732"/>
              <a:gd name="connsiteY11" fmla="*/ 397084 h 6189377"/>
              <a:gd name="connsiteX12" fmla="*/ 2207584 w 3560732"/>
              <a:gd name="connsiteY12" fmla="*/ 1659147 h 6189377"/>
              <a:gd name="connsiteX13" fmla="*/ 2131384 w 3560732"/>
              <a:gd name="connsiteY13" fmla="*/ 1597235 h 6189377"/>
              <a:gd name="connsiteX14" fmla="*/ 2193297 w 3560732"/>
              <a:gd name="connsiteY14" fmla="*/ 154197 h 6189377"/>
              <a:gd name="connsiteX15" fmla="*/ 1878971 w 3560732"/>
              <a:gd name="connsiteY15" fmla="*/ 163723 h 6189377"/>
              <a:gd name="connsiteX16" fmla="*/ 1798009 w 3560732"/>
              <a:gd name="connsiteY16" fmla="*/ 1554373 h 6189377"/>
              <a:gd name="connsiteX17" fmla="*/ 1674184 w 3560732"/>
              <a:gd name="connsiteY17" fmla="*/ 1559134 h 6189377"/>
              <a:gd name="connsiteX18" fmla="*/ 1593221 w 3560732"/>
              <a:gd name="connsiteY18" fmla="*/ 378035 h 6189377"/>
              <a:gd name="connsiteX19" fmla="*/ 1307472 w 3560732"/>
              <a:gd name="connsiteY19" fmla="*/ 368510 h 6189377"/>
              <a:gd name="connsiteX20" fmla="*/ 1312234 w 3560732"/>
              <a:gd name="connsiteY20" fmla="*/ 1635335 h 6189377"/>
              <a:gd name="connsiteX21" fmla="*/ 1259846 w 3560732"/>
              <a:gd name="connsiteY21" fmla="*/ 2025860 h 6189377"/>
              <a:gd name="connsiteX22" fmla="*/ 902659 w 3560732"/>
              <a:gd name="connsiteY22" fmla="*/ 2302085 h 6189377"/>
              <a:gd name="connsiteX23" fmla="*/ 207334 w 3560732"/>
              <a:gd name="connsiteY23" fmla="*/ 1787735 h 6189377"/>
              <a:gd name="connsiteX24" fmla="*/ 173996 w 3560732"/>
              <a:gd name="connsiteY24" fmla="*/ 2092535 h 6189377"/>
              <a:gd name="connsiteX25" fmla="*/ 745496 w 3560732"/>
              <a:gd name="connsiteY25" fmla="*/ 2806910 h 6189377"/>
              <a:gd name="connsiteX26" fmla="*/ 1440822 w 3560732"/>
              <a:gd name="connsiteY26" fmla="*/ 3583198 h 6189377"/>
              <a:gd name="connsiteX27" fmla="*/ 1617034 w 3560732"/>
              <a:gd name="connsiteY27" fmla="*/ 4107073 h 6189377"/>
              <a:gd name="connsiteX28" fmla="*/ 1938429 w 3560732"/>
              <a:gd name="connsiteY28" fmla="*/ 6189377 h 618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60732" h="6189377">
                <a:moveTo>
                  <a:pt x="1938429" y="6189377"/>
                </a:moveTo>
                <a:lnTo>
                  <a:pt x="3478578" y="6186505"/>
                </a:lnTo>
                <a:cubicBezTo>
                  <a:pt x="3127740" y="5200667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20954" y="5276565"/>
                  <a:pt x="1938429" y="6189377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99FE4B-0700-499B-A30F-EACDAF13986D}"/>
              </a:ext>
            </a:extLst>
          </p:cNvPr>
          <p:cNvGrpSpPr/>
          <p:nvPr/>
        </p:nvGrpSpPr>
        <p:grpSpPr>
          <a:xfrm rot="20757052">
            <a:off x="8391368" y="1777167"/>
            <a:ext cx="3092794" cy="1724659"/>
            <a:chOff x="0" y="30309"/>
            <a:chExt cx="12191759" cy="679858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41C2E8A-DC34-4C56-946C-71C51F85908D}"/>
                </a:ext>
              </a:extLst>
            </p:cNvPr>
            <p:cNvSpPr/>
            <p:nvPr/>
          </p:nvSpPr>
          <p:spPr>
            <a:xfrm>
              <a:off x="509082" y="416268"/>
              <a:ext cx="11400201" cy="5888150"/>
            </a:xfrm>
            <a:custGeom>
              <a:avLst/>
              <a:gdLst>
                <a:gd name="connsiteX0" fmla="*/ 0 w 11400201"/>
                <a:gd name="connsiteY0" fmla="*/ 1415106 h 5888150"/>
                <a:gd name="connsiteX1" fmla="*/ 11400201 w 11400201"/>
                <a:gd name="connsiteY1" fmla="*/ 0 h 5888150"/>
                <a:gd name="connsiteX2" fmla="*/ 6343367 w 11400201"/>
                <a:gd name="connsiteY2" fmla="*/ 5165689 h 5888150"/>
                <a:gd name="connsiteX3" fmla="*/ 5264684 w 11400201"/>
                <a:gd name="connsiteY3" fmla="*/ 4413649 h 5888150"/>
                <a:gd name="connsiteX4" fmla="*/ 3226111 w 11400201"/>
                <a:gd name="connsiteY4" fmla="*/ 5888151 h 5888150"/>
                <a:gd name="connsiteX5" fmla="*/ 2642242 w 11400201"/>
                <a:gd name="connsiteY5" fmla="*/ 2493789 h 588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0201" h="5888150">
                  <a:moveTo>
                    <a:pt x="0" y="1415106"/>
                  </a:moveTo>
                  <a:lnTo>
                    <a:pt x="11400201" y="0"/>
                  </a:lnTo>
                  <a:lnTo>
                    <a:pt x="6343367" y="5165689"/>
                  </a:lnTo>
                  <a:lnTo>
                    <a:pt x="5264684" y="4413649"/>
                  </a:lnTo>
                  <a:lnTo>
                    <a:pt x="3226111" y="5888151"/>
                  </a:lnTo>
                  <a:lnTo>
                    <a:pt x="2642242" y="2493789"/>
                  </a:lnTo>
                  <a:close/>
                </a:path>
              </a:pathLst>
            </a:custGeom>
            <a:solidFill>
              <a:schemeClr val="accent1"/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AAB51C6-8F2B-40F7-9EC1-CDCE9F168082}"/>
                </a:ext>
              </a:extLst>
            </p:cNvPr>
            <p:cNvSpPr/>
            <p:nvPr/>
          </p:nvSpPr>
          <p:spPr>
            <a:xfrm>
              <a:off x="0" y="30309"/>
              <a:ext cx="12191759" cy="6798583"/>
            </a:xfrm>
            <a:custGeom>
              <a:avLst/>
              <a:gdLst>
                <a:gd name="connsiteX0" fmla="*/ 12191759 w 12191759"/>
                <a:gd name="connsiteY0" fmla="*/ 0 h 6798583"/>
                <a:gd name="connsiteX1" fmla="*/ 12191759 w 12191759"/>
                <a:gd name="connsiteY1" fmla="*/ 6798584 h 6798583"/>
                <a:gd name="connsiteX2" fmla="*/ 0 w 12191759"/>
                <a:gd name="connsiteY2" fmla="*/ 6798584 h 6798583"/>
                <a:gd name="connsiteX3" fmla="*/ 0 w 12191759"/>
                <a:gd name="connsiteY3" fmla="*/ 0 h 67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759" h="6798583">
                  <a:moveTo>
                    <a:pt x="12191759" y="0"/>
                  </a:moveTo>
                  <a:lnTo>
                    <a:pt x="12191759" y="6798584"/>
                  </a:lnTo>
                  <a:lnTo>
                    <a:pt x="0" y="6798584"/>
                  </a:lnTo>
                  <a:lnTo>
                    <a:pt x="0" y="0"/>
                  </a:lnTo>
                </a:path>
              </a:pathLst>
            </a:custGeom>
            <a:noFill/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E528DE1-749E-46BF-A828-7F7DE5A39D04}"/>
                </a:ext>
              </a:extLst>
            </p:cNvPr>
            <p:cNvSpPr/>
            <p:nvPr/>
          </p:nvSpPr>
          <p:spPr>
            <a:xfrm>
              <a:off x="3151323" y="445927"/>
              <a:ext cx="8678844" cy="5799095"/>
            </a:xfrm>
            <a:custGeom>
              <a:avLst/>
              <a:gdLst>
                <a:gd name="connsiteX0" fmla="*/ 8678844 w 8678844"/>
                <a:gd name="connsiteY0" fmla="*/ 0 h 5799095"/>
                <a:gd name="connsiteX1" fmla="*/ 0 w 8678844"/>
                <a:gd name="connsiteY1" fmla="*/ 2464131 h 5799095"/>
                <a:gd name="connsiteX2" fmla="*/ 583869 w 8678844"/>
                <a:gd name="connsiteY2" fmla="*/ 5799096 h 5799095"/>
                <a:gd name="connsiteX3" fmla="*/ 791718 w 8678844"/>
                <a:gd name="connsiteY3" fmla="*/ 3077659 h 57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844" h="5799095">
                  <a:moveTo>
                    <a:pt x="8678844" y="0"/>
                  </a:moveTo>
                  <a:lnTo>
                    <a:pt x="0" y="2464131"/>
                  </a:lnTo>
                  <a:lnTo>
                    <a:pt x="583869" y="5799096"/>
                  </a:lnTo>
                  <a:lnTo>
                    <a:pt x="791718" y="30776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9AD2A00-9A56-4454-8F2A-89A3215F9310}"/>
                </a:ext>
              </a:extLst>
            </p:cNvPr>
            <p:cNvSpPr/>
            <p:nvPr/>
          </p:nvSpPr>
          <p:spPr>
            <a:xfrm>
              <a:off x="3735192" y="3523585"/>
              <a:ext cx="2038572" cy="2780834"/>
            </a:xfrm>
            <a:custGeom>
              <a:avLst/>
              <a:gdLst>
                <a:gd name="connsiteX0" fmla="*/ 2038573 w 2038572"/>
                <a:gd name="connsiteY0" fmla="*/ 1306332 h 2780834"/>
                <a:gd name="connsiteX1" fmla="*/ 0 w 2038572"/>
                <a:gd name="connsiteY1" fmla="*/ 2780834 h 2780834"/>
                <a:gd name="connsiteX2" fmla="*/ 207849 w 2038572"/>
                <a:gd name="connsiteY2" fmla="*/ 0 h 278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8572" h="2780834">
                  <a:moveTo>
                    <a:pt x="2038573" y="1306332"/>
                  </a:moveTo>
                  <a:lnTo>
                    <a:pt x="0" y="2780834"/>
                  </a:lnTo>
                  <a:lnTo>
                    <a:pt x="20784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B196A1F-3B5D-4CAF-B13E-CEE5A9E29B8D}"/>
              </a:ext>
            </a:extLst>
          </p:cNvPr>
          <p:cNvGrpSpPr/>
          <p:nvPr/>
        </p:nvGrpSpPr>
        <p:grpSpPr>
          <a:xfrm>
            <a:off x="1214120" y="1443030"/>
            <a:ext cx="2762879" cy="4856997"/>
            <a:chOff x="7182034" y="5192864"/>
            <a:chExt cx="825553" cy="1451279"/>
          </a:xfrm>
        </p:grpSpPr>
        <p:grpSp>
          <p:nvGrpSpPr>
            <p:cNvPr id="158" name="Group 3">
              <a:extLst>
                <a:ext uri="{FF2B5EF4-FFF2-40B4-BE49-F238E27FC236}">
                  <a16:creationId xmlns:a16="http://schemas.microsoft.com/office/drawing/2014/main" id="{1563A110-ECCC-49F6-9E7E-B19C9CBE9E7D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61" name="Rounded Rectangle 4">
                <a:extLst>
                  <a:ext uri="{FF2B5EF4-FFF2-40B4-BE49-F238E27FC236}">
                    <a16:creationId xmlns:a16="http://schemas.microsoft.com/office/drawing/2014/main" id="{39E512C7-5F60-40FA-B5DD-32B8EB664C9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62" name="Rectangle 5">
                <a:extLst>
                  <a:ext uri="{FF2B5EF4-FFF2-40B4-BE49-F238E27FC236}">
                    <a16:creationId xmlns:a16="http://schemas.microsoft.com/office/drawing/2014/main" id="{909CEC13-9F51-42B0-94D3-CD36D96986CB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63" name="Group 6">
                <a:extLst>
                  <a:ext uri="{FF2B5EF4-FFF2-40B4-BE49-F238E27FC236}">
                    <a16:creationId xmlns:a16="http://schemas.microsoft.com/office/drawing/2014/main" id="{F7A924B3-3206-45CF-A417-9E724BA70EDB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64" name="Oval 7">
                  <a:extLst>
                    <a:ext uri="{FF2B5EF4-FFF2-40B4-BE49-F238E27FC236}">
                      <a16:creationId xmlns:a16="http://schemas.microsoft.com/office/drawing/2014/main" id="{EDE9B998-AC9C-4121-8577-0D7CC2AF629E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65" name="Rounded Rectangle 8">
                  <a:extLst>
                    <a:ext uri="{FF2B5EF4-FFF2-40B4-BE49-F238E27FC236}">
                      <a16:creationId xmlns:a16="http://schemas.microsoft.com/office/drawing/2014/main" id="{EF5F737E-9EE6-4FCF-8001-1ABA2970CDB4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D141E8D9-6BC5-4DBD-AEEF-ADA3543BE29B}"/>
                </a:ext>
              </a:extLst>
            </p:cNvPr>
            <p:cNvSpPr/>
            <p:nvPr/>
          </p:nvSpPr>
          <p:spPr>
            <a:xfrm>
              <a:off x="7230871" y="5344413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40E15EA-C672-48BE-A052-BAD0E599AE12}"/>
                </a:ext>
              </a:extLst>
            </p:cNvPr>
            <p:cNvSpPr/>
            <p:nvPr/>
          </p:nvSpPr>
          <p:spPr>
            <a:xfrm>
              <a:off x="7360030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CE2BE96-B103-4B98-AFFF-85F09A3777F8}"/>
              </a:ext>
            </a:extLst>
          </p:cNvPr>
          <p:cNvSpPr/>
          <p:nvPr/>
        </p:nvSpPr>
        <p:spPr>
          <a:xfrm>
            <a:off x="1407427" y="1984421"/>
            <a:ext cx="2425673" cy="37924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42" name="Freeform 13">
            <a:extLst>
              <a:ext uri="{FF2B5EF4-FFF2-40B4-BE49-F238E27FC236}">
                <a16:creationId xmlns:a16="http://schemas.microsoft.com/office/drawing/2014/main" id="{E064FABD-FA64-49DE-9C33-DA384D31F498}"/>
              </a:ext>
            </a:extLst>
          </p:cNvPr>
          <p:cNvSpPr>
            <a:spLocks noChangeAspect="1"/>
          </p:cNvSpPr>
          <p:nvPr/>
        </p:nvSpPr>
        <p:spPr>
          <a:xfrm flipH="1">
            <a:off x="315647" y="3005139"/>
            <a:ext cx="1344228" cy="724247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43" name="Freeform 15">
            <a:extLst>
              <a:ext uri="{FF2B5EF4-FFF2-40B4-BE49-F238E27FC236}">
                <a16:creationId xmlns:a16="http://schemas.microsoft.com/office/drawing/2014/main" id="{E96573F6-F408-410F-9464-633678AB028B}"/>
              </a:ext>
            </a:extLst>
          </p:cNvPr>
          <p:cNvSpPr>
            <a:spLocks noChangeAspect="1"/>
          </p:cNvSpPr>
          <p:nvPr/>
        </p:nvSpPr>
        <p:spPr>
          <a:xfrm flipH="1">
            <a:off x="3359729" y="3529798"/>
            <a:ext cx="1378290" cy="742599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44" name="Freeform 16">
            <a:extLst>
              <a:ext uri="{FF2B5EF4-FFF2-40B4-BE49-F238E27FC236}">
                <a16:creationId xmlns:a16="http://schemas.microsoft.com/office/drawing/2014/main" id="{B5563214-B590-4520-9823-F605E4537764}"/>
              </a:ext>
            </a:extLst>
          </p:cNvPr>
          <p:cNvSpPr>
            <a:spLocks noChangeAspect="1"/>
          </p:cNvSpPr>
          <p:nvPr/>
        </p:nvSpPr>
        <p:spPr>
          <a:xfrm flipH="1">
            <a:off x="1582600" y="4381287"/>
            <a:ext cx="620266" cy="334189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45" name="Freeform 17">
            <a:extLst>
              <a:ext uri="{FF2B5EF4-FFF2-40B4-BE49-F238E27FC236}">
                <a16:creationId xmlns:a16="http://schemas.microsoft.com/office/drawing/2014/main" id="{95C1AE34-3251-4AE6-A472-629B51D364A7}"/>
              </a:ext>
            </a:extLst>
          </p:cNvPr>
          <p:cNvSpPr>
            <a:spLocks noChangeAspect="1"/>
          </p:cNvSpPr>
          <p:nvPr/>
        </p:nvSpPr>
        <p:spPr>
          <a:xfrm flipH="1">
            <a:off x="1480778" y="2159243"/>
            <a:ext cx="682413" cy="367674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46" name="Freeform 19">
            <a:extLst>
              <a:ext uri="{FF2B5EF4-FFF2-40B4-BE49-F238E27FC236}">
                <a16:creationId xmlns:a16="http://schemas.microsoft.com/office/drawing/2014/main" id="{98B18494-A5A8-4618-B682-F00567D6C5B1}"/>
              </a:ext>
            </a:extLst>
          </p:cNvPr>
          <p:cNvSpPr>
            <a:spLocks noChangeAspect="1"/>
          </p:cNvSpPr>
          <p:nvPr/>
        </p:nvSpPr>
        <p:spPr>
          <a:xfrm flipH="1">
            <a:off x="2984864" y="2189267"/>
            <a:ext cx="682413" cy="367674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47" name="Freeform 11">
            <a:extLst>
              <a:ext uri="{FF2B5EF4-FFF2-40B4-BE49-F238E27FC236}">
                <a16:creationId xmlns:a16="http://schemas.microsoft.com/office/drawing/2014/main" id="{49174AF5-7A3B-4E5F-8D69-7DAABDC630C0}"/>
              </a:ext>
            </a:extLst>
          </p:cNvPr>
          <p:cNvSpPr/>
          <p:nvPr/>
        </p:nvSpPr>
        <p:spPr>
          <a:xfrm>
            <a:off x="1663559" y="2474453"/>
            <a:ext cx="1864003" cy="1135526"/>
          </a:xfrm>
          <a:custGeom>
            <a:avLst/>
            <a:gdLst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52425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39911 h 1539911"/>
              <a:gd name="connsiteX1" fmla="*/ 1952625 w 2305050"/>
              <a:gd name="connsiteY1" fmla="*/ 1473236 h 1539911"/>
              <a:gd name="connsiteX2" fmla="*/ 2305050 w 2305050"/>
              <a:gd name="connsiteY2" fmla="*/ 844586 h 1539911"/>
              <a:gd name="connsiteX3" fmla="*/ 1762125 w 2305050"/>
              <a:gd name="connsiteY3" fmla="*/ 854111 h 1539911"/>
              <a:gd name="connsiteX4" fmla="*/ 2047875 w 2305050"/>
              <a:gd name="connsiteY4" fmla="*/ 377861 h 1539911"/>
              <a:gd name="connsiteX5" fmla="*/ 1581150 w 2305050"/>
              <a:gd name="connsiteY5" fmla="*/ 358811 h 1539911"/>
              <a:gd name="connsiteX6" fmla="*/ 1495425 w 2305050"/>
              <a:gd name="connsiteY6" fmla="*/ 987461 h 1539911"/>
              <a:gd name="connsiteX7" fmla="*/ 1195910 w 2305050"/>
              <a:gd name="connsiteY7" fmla="*/ 0 h 1539911"/>
              <a:gd name="connsiteX8" fmla="*/ 542925 w 2305050"/>
              <a:gd name="connsiteY8" fmla="*/ 347139 h 1539911"/>
              <a:gd name="connsiteX9" fmla="*/ 1028700 w 2305050"/>
              <a:gd name="connsiteY9" fmla="*/ 892211 h 1539911"/>
              <a:gd name="connsiteX10" fmla="*/ 0 w 2305050"/>
              <a:gd name="connsiteY10" fmla="*/ 663611 h 1539911"/>
              <a:gd name="connsiteX11" fmla="*/ 590550 w 2305050"/>
              <a:gd name="connsiteY11" fmla="*/ 1539911 h 1539911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42925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21783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56076 h 1556076"/>
              <a:gd name="connsiteX1" fmla="*/ 1952625 w 2305050"/>
              <a:gd name="connsiteY1" fmla="*/ 1489401 h 1556076"/>
              <a:gd name="connsiteX2" fmla="*/ 2305050 w 2305050"/>
              <a:gd name="connsiteY2" fmla="*/ 860751 h 1556076"/>
              <a:gd name="connsiteX3" fmla="*/ 1762125 w 2305050"/>
              <a:gd name="connsiteY3" fmla="*/ 870276 h 1556076"/>
              <a:gd name="connsiteX4" fmla="*/ 2047875 w 2305050"/>
              <a:gd name="connsiteY4" fmla="*/ 394026 h 1556076"/>
              <a:gd name="connsiteX5" fmla="*/ 1581150 w 2305050"/>
              <a:gd name="connsiteY5" fmla="*/ 374976 h 1556076"/>
              <a:gd name="connsiteX6" fmla="*/ 1495425 w 2305050"/>
              <a:gd name="connsiteY6" fmla="*/ 1003626 h 1556076"/>
              <a:gd name="connsiteX7" fmla="*/ 1195910 w 2305050"/>
              <a:gd name="connsiteY7" fmla="*/ 16165 h 1556076"/>
              <a:gd name="connsiteX8" fmla="*/ 521783 w 2305050"/>
              <a:gd name="connsiteY8" fmla="*/ 363304 h 1556076"/>
              <a:gd name="connsiteX9" fmla="*/ 1028700 w 2305050"/>
              <a:gd name="connsiteY9" fmla="*/ 908376 h 1556076"/>
              <a:gd name="connsiteX10" fmla="*/ 0 w 2305050"/>
              <a:gd name="connsiteY10" fmla="*/ 679776 h 1556076"/>
              <a:gd name="connsiteX11" fmla="*/ 590550 w 2305050"/>
              <a:gd name="connsiteY11" fmla="*/ 1556076 h 1556076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495425 w 2305050"/>
              <a:gd name="connsiteY6" fmla="*/ 1004889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822"/>
              <a:gd name="connsiteY0" fmla="*/ 1557339 h 1557339"/>
              <a:gd name="connsiteX1" fmla="*/ 1960576 w 2389822"/>
              <a:gd name="connsiteY1" fmla="*/ 1510542 h 1557339"/>
              <a:gd name="connsiteX2" fmla="*/ 2384564 w 2389822"/>
              <a:gd name="connsiteY2" fmla="*/ 1040919 h 1557339"/>
              <a:gd name="connsiteX3" fmla="*/ 1846694 w 2389822"/>
              <a:gd name="connsiteY3" fmla="*/ 818683 h 1557339"/>
              <a:gd name="connsiteX4" fmla="*/ 2144446 w 2389822"/>
              <a:gd name="connsiteY4" fmla="*/ 775628 h 1557339"/>
              <a:gd name="connsiteX5" fmla="*/ 2047875 w 2389822"/>
              <a:gd name="connsiteY5" fmla="*/ 395289 h 1557339"/>
              <a:gd name="connsiteX6" fmla="*/ 1597007 w 2389822"/>
              <a:gd name="connsiteY6" fmla="*/ 370953 h 1557339"/>
              <a:gd name="connsiteX7" fmla="*/ 1537710 w 2389822"/>
              <a:gd name="connsiteY7" fmla="*/ 878035 h 1557339"/>
              <a:gd name="connsiteX8" fmla="*/ 1195910 w 2389822"/>
              <a:gd name="connsiteY8" fmla="*/ 17428 h 1557339"/>
              <a:gd name="connsiteX9" fmla="*/ 521783 w 2389822"/>
              <a:gd name="connsiteY9" fmla="*/ 364567 h 1557339"/>
              <a:gd name="connsiteX10" fmla="*/ 1028700 w 2389822"/>
              <a:gd name="connsiteY10" fmla="*/ 909639 h 1557339"/>
              <a:gd name="connsiteX11" fmla="*/ 0 w 2389822"/>
              <a:gd name="connsiteY11" fmla="*/ 681039 h 1557339"/>
              <a:gd name="connsiteX12" fmla="*/ 590550 w 2389822"/>
              <a:gd name="connsiteY12" fmla="*/ 1557339 h 1557339"/>
              <a:gd name="connsiteX0" fmla="*/ 590550 w 2396855"/>
              <a:gd name="connsiteY0" fmla="*/ 1557339 h 1557339"/>
              <a:gd name="connsiteX1" fmla="*/ 1960576 w 2396855"/>
              <a:gd name="connsiteY1" fmla="*/ 1510542 h 1557339"/>
              <a:gd name="connsiteX2" fmla="*/ 2384564 w 2396855"/>
              <a:gd name="connsiteY2" fmla="*/ 1040919 h 1557339"/>
              <a:gd name="connsiteX3" fmla="*/ 1846694 w 2396855"/>
              <a:gd name="connsiteY3" fmla="*/ 818683 h 1557339"/>
              <a:gd name="connsiteX4" fmla="*/ 2144446 w 2396855"/>
              <a:gd name="connsiteY4" fmla="*/ 775628 h 1557339"/>
              <a:gd name="connsiteX5" fmla="*/ 2047875 w 2396855"/>
              <a:gd name="connsiteY5" fmla="*/ 395289 h 1557339"/>
              <a:gd name="connsiteX6" fmla="*/ 1597007 w 2396855"/>
              <a:gd name="connsiteY6" fmla="*/ 370953 h 1557339"/>
              <a:gd name="connsiteX7" fmla="*/ 1537710 w 2396855"/>
              <a:gd name="connsiteY7" fmla="*/ 878035 h 1557339"/>
              <a:gd name="connsiteX8" fmla="*/ 1195910 w 2396855"/>
              <a:gd name="connsiteY8" fmla="*/ 17428 h 1557339"/>
              <a:gd name="connsiteX9" fmla="*/ 521783 w 2396855"/>
              <a:gd name="connsiteY9" fmla="*/ 364567 h 1557339"/>
              <a:gd name="connsiteX10" fmla="*/ 1028700 w 2396855"/>
              <a:gd name="connsiteY10" fmla="*/ 909639 h 1557339"/>
              <a:gd name="connsiteX11" fmla="*/ 0 w 2396855"/>
              <a:gd name="connsiteY11" fmla="*/ 681039 h 1557339"/>
              <a:gd name="connsiteX12" fmla="*/ 590550 w 2396855"/>
              <a:gd name="connsiteY12" fmla="*/ 1557339 h 1557339"/>
              <a:gd name="connsiteX0" fmla="*/ 590550 w 2396855"/>
              <a:gd name="connsiteY0" fmla="*/ 1513607 h 1513607"/>
              <a:gd name="connsiteX1" fmla="*/ 1960576 w 2396855"/>
              <a:gd name="connsiteY1" fmla="*/ 1510542 h 1513607"/>
              <a:gd name="connsiteX2" fmla="*/ 2384564 w 2396855"/>
              <a:gd name="connsiteY2" fmla="*/ 1040919 h 1513607"/>
              <a:gd name="connsiteX3" fmla="*/ 1846694 w 2396855"/>
              <a:gd name="connsiteY3" fmla="*/ 818683 h 1513607"/>
              <a:gd name="connsiteX4" fmla="*/ 2144446 w 2396855"/>
              <a:gd name="connsiteY4" fmla="*/ 775628 h 1513607"/>
              <a:gd name="connsiteX5" fmla="*/ 2047875 w 2396855"/>
              <a:gd name="connsiteY5" fmla="*/ 395289 h 1513607"/>
              <a:gd name="connsiteX6" fmla="*/ 1597007 w 2396855"/>
              <a:gd name="connsiteY6" fmla="*/ 370953 h 1513607"/>
              <a:gd name="connsiteX7" fmla="*/ 1537710 w 2396855"/>
              <a:gd name="connsiteY7" fmla="*/ 878035 h 1513607"/>
              <a:gd name="connsiteX8" fmla="*/ 1195910 w 2396855"/>
              <a:gd name="connsiteY8" fmla="*/ 17428 h 1513607"/>
              <a:gd name="connsiteX9" fmla="*/ 521783 w 2396855"/>
              <a:gd name="connsiteY9" fmla="*/ 364567 h 1513607"/>
              <a:gd name="connsiteX10" fmla="*/ 1028700 w 2396855"/>
              <a:gd name="connsiteY10" fmla="*/ 909639 h 1513607"/>
              <a:gd name="connsiteX11" fmla="*/ 0 w 2396855"/>
              <a:gd name="connsiteY11" fmla="*/ 681039 h 1513607"/>
              <a:gd name="connsiteX12" fmla="*/ 590550 w 2396855"/>
              <a:gd name="connsiteY12" fmla="*/ 1513607 h 1513607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22355 w 2416733"/>
              <a:gd name="connsiteY0" fmla="*/ 1517583 h 1517583"/>
              <a:gd name="connsiteX1" fmla="*/ 1980454 w 2416733"/>
              <a:gd name="connsiteY1" fmla="*/ 1510542 h 1517583"/>
              <a:gd name="connsiteX2" fmla="*/ 2404442 w 2416733"/>
              <a:gd name="connsiteY2" fmla="*/ 1040919 h 1517583"/>
              <a:gd name="connsiteX3" fmla="*/ 1866572 w 2416733"/>
              <a:gd name="connsiteY3" fmla="*/ 818683 h 1517583"/>
              <a:gd name="connsiteX4" fmla="*/ 2164324 w 2416733"/>
              <a:gd name="connsiteY4" fmla="*/ 775628 h 1517583"/>
              <a:gd name="connsiteX5" fmla="*/ 2067753 w 2416733"/>
              <a:gd name="connsiteY5" fmla="*/ 395289 h 1517583"/>
              <a:gd name="connsiteX6" fmla="*/ 1616885 w 2416733"/>
              <a:gd name="connsiteY6" fmla="*/ 370953 h 1517583"/>
              <a:gd name="connsiteX7" fmla="*/ 1557588 w 2416733"/>
              <a:gd name="connsiteY7" fmla="*/ 878035 h 1517583"/>
              <a:gd name="connsiteX8" fmla="*/ 1215788 w 2416733"/>
              <a:gd name="connsiteY8" fmla="*/ 17428 h 1517583"/>
              <a:gd name="connsiteX9" fmla="*/ 541661 w 2416733"/>
              <a:gd name="connsiteY9" fmla="*/ 364567 h 1517583"/>
              <a:gd name="connsiteX10" fmla="*/ 1048578 w 2416733"/>
              <a:gd name="connsiteY10" fmla="*/ 909639 h 1517583"/>
              <a:gd name="connsiteX11" fmla="*/ 0 w 2416733"/>
              <a:gd name="connsiteY11" fmla="*/ 681039 h 1517583"/>
              <a:gd name="connsiteX12" fmla="*/ 622355 w 2416733"/>
              <a:gd name="connsiteY12" fmla="*/ 1517583 h 1517583"/>
              <a:gd name="connsiteX0" fmla="*/ 695331 w 2489709"/>
              <a:gd name="connsiteY0" fmla="*/ 1517583 h 1517583"/>
              <a:gd name="connsiteX1" fmla="*/ 2053430 w 2489709"/>
              <a:gd name="connsiteY1" fmla="*/ 1510542 h 1517583"/>
              <a:gd name="connsiteX2" fmla="*/ 2477418 w 2489709"/>
              <a:gd name="connsiteY2" fmla="*/ 1040919 h 1517583"/>
              <a:gd name="connsiteX3" fmla="*/ 1939548 w 2489709"/>
              <a:gd name="connsiteY3" fmla="*/ 818683 h 1517583"/>
              <a:gd name="connsiteX4" fmla="*/ 2237300 w 2489709"/>
              <a:gd name="connsiteY4" fmla="*/ 775628 h 1517583"/>
              <a:gd name="connsiteX5" fmla="*/ 2140729 w 2489709"/>
              <a:gd name="connsiteY5" fmla="*/ 395289 h 1517583"/>
              <a:gd name="connsiteX6" fmla="*/ 1689861 w 2489709"/>
              <a:gd name="connsiteY6" fmla="*/ 370953 h 1517583"/>
              <a:gd name="connsiteX7" fmla="*/ 1630564 w 2489709"/>
              <a:gd name="connsiteY7" fmla="*/ 878035 h 1517583"/>
              <a:gd name="connsiteX8" fmla="*/ 1288764 w 2489709"/>
              <a:gd name="connsiteY8" fmla="*/ 17428 h 1517583"/>
              <a:gd name="connsiteX9" fmla="*/ 614637 w 2489709"/>
              <a:gd name="connsiteY9" fmla="*/ 364567 h 1517583"/>
              <a:gd name="connsiteX10" fmla="*/ 1121554 w 2489709"/>
              <a:gd name="connsiteY10" fmla="*/ 909639 h 1517583"/>
              <a:gd name="connsiteX11" fmla="*/ 72976 w 2489709"/>
              <a:gd name="connsiteY11" fmla="*/ 681039 h 1517583"/>
              <a:gd name="connsiteX12" fmla="*/ 695331 w 2489709"/>
              <a:gd name="connsiteY12" fmla="*/ 1517583 h 1517583"/>
              <a:gd name="connsiteX0" fmla="*/ 690276 w 2484654"/>
              <a:gd name="connsiteY0" fmla="*/ 1517583 h 1517676"/>
              <a:gd name="connsiteX1" fmla="*/ 2048375 w 2484654"/>
              <a:gd name="connsiteY1" fmla="*/ 1510542 h 1517676"/>
              <a:gd name="connsiteX2" fmla="*/ 2472363 w 2484654"/>
              <a:gd name="connsiteY2" fmla="*/ 1040919 h 1517676"/>
              <a:gd name="connsiteX3" fmla="*/ 1934493 w 2484654"/>
              <a:gd name="connsiteY3" fmla="*/ 818683 h 1517676"/>
              <a:gd name="connsiteX4" fmla="*/ 2232245 w 2484654"/>
              <a:gd name="connsiteY4" fmla="*/ 775628 h 1517676"/>
              <a:gd name="connsiteX5" fmla="*/ 2135674 w 2484654"/>
              <a:gd name="connsiteY5" fmla="*/ 395289 h 1517676"/>
              <a:gd name="connsiteX6" fmla="*/ 1684806 w 2484654"/>
              <a:gd name="connsiteY6" fmla="*/ 370953 h 1517676"/>
              <a:gd name="connsiteX7" fmla="*/ 1625509 w 2484654"/>
              <a:gd name="connsiteY7" fmla="*/ 878035 h 1517676"/>
              <a:gd name="connsiteX8" fmla="*/ 1283709 w 2484654"/>
              <a:gd name="connsiteY8" fmla="*/ 17428 h 1517676"/>
              <a:gd name="connsiteX9" fmla="*/ 609582 w 2484654"/>
              <a:gd name="connsiteY9" fmla="*/ 364567 h 1517676"/>
              <a:gd name="connsiteX10" fmla="*/ 1116499 w 2484654"/>
              <a:gd name="connsiteY10" fmla="*/ 909639 h 1517676"/>
              <a:gd name="connsiteX11" fmla="*/ 67921 w 2484654"/>
              <a:gd name="connsiteY11" fmla="*/ 681039 h 1517676"/>
              <a:gd name="connsiteX12" fmla="*/ 690276 w 2484654"/>
              <a:gd name="connsiteY12" fmla="*/ 1517583 h 1517676"/>
              <a:gd name="connsiteX0" fmla="*/ 711626 w 2506004"/>
              <a:gd name="connsiteY0" fmla="*/ 1517583 h 1517690"/>
              <a:gd name="connsiteX1" fmla="*/ 2069725 w 2506004"/>
              <a:gd name="connsiteY1" fmla="*/ 1510542 h 1517690"/>
              <a:gd name="connsiteX2" fmla="*/ 2493713 w 2506004"/>
              <a:gd name="connsiteY2" fmla="*/ 1040919 h 1517690"/>
              <a:gd name="connsiteX3" fmla="*/ 1955843 w 2506004"/>
              <a:gd name="connsiteY3" fmla="*/ 818683 h 1517690"/>
              <a:gd name="connsiteX4" fmla="*/ 2253595 w 2506004"/>
              <a:gd name="connsiteY4" fmla="*/ 775628 h 1517690"/>
              <a:gd name="connsiteX5" fmla="*/ 2157024 w 2506004"/>
              <a:gd name="connsiteY5" fmla="*/ 395289 h 1517690"/>
              <a:gd name="connsiteX6" fmla="*/ 1706156 w 2506004"/>
              <a:gd name="connsiteY6" fmla="*/ 370953 h 1517690"/>
              <a:gd name="connsiteX7" fmla="*/ 1646859 w 2506004"/>
              <a:gd name="connsiteY7" fmla="*/ 878035 h 1517690"/>
              <a:gd name="connsiteX8" fmla="*/ 1305059 w 2506004"/>
              <a:gd name="connsiteY8" fmla="*/ 17428 h 1517690"/>
              <a:gd name="connsiteX9" fmla="*/ 630932 w 2506004"/>
              <a:gd name="connsiteY9" fmla="*/ 364567 h 1517690"/>
              <a:gd name="connsiteX10" fmla="*/ 1137849 w 2506004"/>
              <a:gd name="connsiteY10" fmla="*/ 909639 h 1517690"/>
              <a:gd name="connsiteX11" fmla="*/ 65417 w 2506004"/>
              <a:gd name="connsiteY11" fmla="*/ 740674 h 1517690"/>
              <a:gd name="connsiteX12" fmla="*/ 711626 w 2506004"/>
              <a:gd name="connsiteY12" fmla="*/ 1517583 h 1517690"/>
              <a:gd name="connsiteX0" fmla="*/ 677110 w 2471488"/>
              <a:gd name="connsiteY0" fmla="*/ 1517583 h 1517661"/>
              <a:gd name="connsiteX1" fmla="*/ 2035209 w 2471488"/>
              <a:gd name="connsiteY1" fmla="*/ 1510542 h 1517661"/>
              <a:gd name="connsiteX2" fmla="*/ 2459197 w 2471488"/>
              <a:gd name="connsiteY2" fmla="*/ 1040919 h 1517661"/>
              <a:gd name="connsiteX3" fmla="*/ 1921327 w 2471488"/>
              <a:gd name="connsiteY3" fmla="*/ 818683 h 1517661"/>
              <a:gd name="connsiteX4" fmla="*/ 2219079 w 2471488"/>
              <a:gd name="connsiteY4" fmla="*/ 775628 h 1517661"/>
              <a:gd name="connsiteX5" fmla="*/ 2122508 w 2471488"/>
              <a:gd name="connsiteY5" fmla="*/ 395289 h 1517661"/>
              <a:gd name="connsiteX6" fmla="*/ 1671640 w 2471488"/>
              <a:gd name="connsiteY6" fmla="*/ 370953 h 1517661"/>
              <a:gd name="connsiteX7" fmla="*/ 1612343 w 2471488"/>
              <a:gd name="connsiteY7" fmla="*/ 878035 h 1517661"/>
              <a:gd name="connsiteX8" fmla="*/ 1270543 w 2471488"/>
              <a:gd name="connsiteY8" fmla="*/ 17428 h 1517661"/>
              <a:gd name="connsiteX9" fmla="*/ 596416 w 2471488"/>
              <a:gd name="connsiteY9" fmla="*/ 364567 h 1517661"/>
              <a:gd name="connsiteX10" fmla="*/ 1103333 w 2471488"/>
              <a:gd name="connsiteY10" fmla="*/ 909639 h 1517661"/>
              <a:gd name="connsiteX11" fmla="*/ 30901 w 2471488"/>
              <a:gd name="connsiteY11" fmla="*/ 740674 h 1517661"/>
              <a:gd name="connsiteX12" fmla="*/ 677110 w 2471488"/>
              <a:gd name="connsiteY12" fmla="*/ 1517583 h 1517661"/>
              <a:gd name="connsiteX0" fmla="*/ 693833 w 2488211"/>
              <a:gd name="connsiteY0" fmla="*/ 1517583 h 1517698"/>
              <a:gd name="connsiteX1" fmla="*/ 2051932 w 2488211"/>
              <a:gd name="connsiteY1" fmla="*/ 1510542 h 1517698"/>
              <a:gd name="connsiteX2" fmla="*/ 2475920 w 2488211"/>
              <a:gd name="connsiteY2" fmla="*/ 1040919 h 1517698"/>
              <a:gd name="connsiteX3" fmla="*/ 1938050 w 2488211"/>
              <a:gd name="connsiteY3" fmla="*/ 818683 h 1517698"/>
              <a:gd name="connsiteX4" fmla="*/ 2235802 w 2488211"/>
              <a:gd name="connsiteY4" fmla="*/ 775628 h 1517698"/>
              <a:gd name="connsiteX5" fmla="*/ 2139231 w 2488211"/>
              <a:gd name="connsiteY5" fmla="*/ 395289 h 1517698"/>
              <a:gd name="connsiteX6" fmla="*/ 1688363 w 2488211"/>
              <a:gd name="connsiteY6" fmla="*/ 370953 h 1517698"/>
              <a:gd name="connsiteX7" fmla="*/ 1629066 w 2488211"/>
              <a:gd name="connsiteY7" fmla="*/ 878035 h 1517698"/>
              <a:gd name="connsiteX8" fmla="*/ 1287266 w 2488211"/>
              <a:gd name="connsiteY8" fmla="*/ 17428 h 1517698"/>
              <a:gd name="connsiteX9" fmla="*/ 613139 w 2488211"/>
              <a:gd name="connsiteY9" fmla="*/ 364567 h 1517698"/>
              <a:gd name="connsiteX10" fmla="*/ 1120056 w 2488211"/>
              <a:gd name="connsiteY10" fmla="*/ 909639 h 1517698"/>
              <a:gd name="connsiteX11" fmla="*/ 47624 w 2488211"/>
              <a:gd name="connsiteY11" fmla="*/ 740674 h 1517698"/>
              <a:gd name="connsiteX12" fmla="*/ 693833 w 2488211"/>
              <a:gd name="connsiteY12" fmla="*/ 1517583 h 1517698"/>
              <a:gd name="connsiteX0" fmla="*/ 715719 w 2510097"/>
              <a:gd name="connsiteY0" fmla="*/ 1517583 h 1517698"/>
              <a:gd name="connsiteX1" fmla="*/ 2073818 w 2510097"/>
              <a:gd name="connsiteY1" fmla="*/ 1510542 h 1517698"/>
              <a:gd name="connsiteX2" fmla="*/ 2497806 w 2510097"/>
              <a:gd name="connsiteY2" fmla="*/ 1040919 h 1517698"/>
              <a:gd name="connsiteX3" fmla="*/ 1959936 w 2510097"/>
              <a:gd name="connsiteY3" fmla="*/ 818683 h 1517698"/>
              <a:gd name="connsiteX4" fmla="*/ 2257688 w 2510097"/>
              <a:gd name="connsiteY4" fmla="*/ 775628 h 1517698"/>
              <a:gd name="connsiteX5" fmla="*/ 2161117 w 2510097"/>
              <a:gd name="connsiteY5" fmla="*/ 395289 h 1517698"/>
              <a:gd name="connsiteX6" fmla="*/ 1710249 w 2510097"/>
              <a:gd name="connsiteY6" fmla="*/ 370953 h 1517698"/>
              <a:gd name="connsiteX7" fmla="*/ 1650952 w 2510097"/>
              <a:gd name="connsiteY7" fmla="*/ 878035 h 1517698"/>
              <a:gd name="connsiteX8" fmla="*/ 1309152 w 2510097"/>
              <a:gd name="connsiteY8" fmla="*/ 17428 h 1517698"/>
              <a:gd name="connsiteX9" fmla="*/ 635025 w 2510097"/>
              <a:gd name="connsiteY9" fmla="*/ 364567 h 1517698"/>
              <a:gd name="connsiteX10" fmla="*/ 1141942 w 2510097"/>
              <a:gd name="connsiteY10" fmla="*/ 909639 h 1517698"/>
              <a:gd name="connsiteX11" fmla="*/ 45656 w 2510097"/>
              <a:gd name="connsiteY11" fmla="*/ 740674 h 1517698"/>
              <a:gd name="connsiteX12" fmla="*/ 715719 w 2510097"/>
              <a:gd name="connsiteY12" fmla="*/ 1517583 h 1517698"/>
              <a:gd name="connsiteX0" fmla="*/ 693150 w 2487528"/>
              <a:gd name="connsiteY0" fmla="*/ 1517583 h 1517683"/>
              <a:gd name="connsiteX1" fmla="*/ 2051249 w 2487528"/>
              <a:gd name="connsiteY1" fmla="*/ 1510542 h 1517683"/>
              <a:gd name="connsiteX2" fmla="*/ 2475237 w 2487528"/>
              <a:gd name="connsiteY2" fmla="*/ 1040919 h 1517683"/>
              <a:gd name="connsiteX3" fmla="*/ 1937367 w 2487528"/>
              <a:gd name="connsiteY3" fmla="*/ 818683 h 1517683"/>
              <a:gd name="connsiteX4" fmla="*/ 2235119 w 2487528"/>
              <a:gd name="connsiteY4" fmla="*/ 775628 h 1517683"/>
              <a:gd name="connsiteX5" fmla="*/ 2138548 w 2487528"/>
              <a:gd name="connsiteY5" fmla="*/ 395289 h 1517683"/>
              <a:gd name="connsiteX6" fmla="*/ 1687680 w 2487528"/>
              <a:gd name="connsiteY6" fmla="*/ 370953 h 1517683"/>
              <a:gd name="connsiteX7" fmla="*/ 1628383 w 2487528"/>
              <a:gd name="connsiteY7" fmla="*/ 878035 h 1517683"/>
              <a:gd name="connsiteX8" fmla="*/ 1286583 w 2487528"/>
              <a:gd name="connsiteY8" fmla="*/ 17428 h 1517683"/>
              <a:gd name="connsiteX9" fmla="*/ 612456 w 2487528"/>
              <a:gd name="connsiteY9" fmla="*/ 364567 h 1517683"/>
              <a:gd name="connsiteX10" fmla="*/ 1119373 w 2487528"/>
              <a:gd name="connsiteY10" fmla="*/ 909639 h 1517683"/>
              <a:gd name="connsiteX11" fmla="*/ 23087 w 2487528"/>
              <a:gd name="connsiteY11" fmla="*/ 740674 h 1517683"/>
              <a:gd name="connsiteX12" fmla="*/ 693150 w 2487528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1326" h="1517683">
                <a:moveTo>
                  <a:pt x="696948" y="1517583"/>
                </a:moveTo>
                <a:lnTo>
                  <a:pt x="2055047" y="1510542"/>
                </a:lnTo>
                <a:cubicBezTo>
                  <a:pt x="2429615" y="1503751"/>
                  <a:pt x="2529862" y="1262395"/>
                  <a:pt x="2479035" y="1040919"/>
                </a:cubicBezTo>
                <a:cubicBezTo>
                  <a:pt x="2409740" y="752156"/>
                  <a:pt x="2054193" y="705906"/>
                  <a:pt x="1941165" y="818683"/>
                </a:cubicBezTo>
                <a:cubicBezTo>
                  <a:pt x="2001609" y="758477"/>
                  <a:pt x="2155153" y="753674"/>
                  <a:pt x="2238917" y="775628"/>
                </a:cubicBezTo>
                <a:cubicBezTo>
                  <a:pt x="2283019" y="710348"/>
                  <a:pt x="2245581" y="472540"/>
                  <a:pt x="2142346" y="395289"/>
                </a:cubicBezTo>
                <a:cubicBezTo>
                  <a:pt x="2044729" y="314397"/>
                  <a:pt x="1868195" y="252211"/>
                  <a:pt x="1691478" y="370953"/>
                </a:cubicBezTo>
                <a:cubicBezTo>
                  <a:pt x="1726329" y="510029"/>
                  <a:pt x="1729467" y="707246"/>
                  <a:pt x="1632181" y="878035"/>
                </a:cubicBezTo>
                <a:cubicBezTo>
                  <a:pt x="1782525" y="628164"/>
                  <a:pt x="1779588" y="188015"/>
                  <a:pt x="1290381" y="17428"/>
                </a:cubicBezTo>
                <a:cubicBezTo>
                  <a:pt x="1048053" y="-57138"/>
                  <a:pt x="678873" y="116715"/>
                  <a:pt x="616254" y="364567"/>
                </a:cubicBezTo>
                <a:cubicBezTo>
                  <a:pt x="801129" y="403135"/>
                  <a:pt x="1029735" y="461579"/>
                  <a:pt x="1127147" y="794345"/>
                </a:cubicBezTo>
                <a:cubicBezTo>
                  <a:pt x="1070372" y="588809"/>
                  <a:pt x="907572" y="395952"/>
                  <a:pt x="609565" y="367791"/>
                </a:cubicBezTo>
                <a:cubicBezTo>
                  <a:pt x="363240" y="347581"/>
                  <a:pt x="99786" y="553680"/>
                  <a:pt x="26885" y="740674"/>
                </a:cubicBezTo>
                <a:cubicBezTo>
                  <a:pt x="-86365" y="1122891"/>
                  <a:pt x="162167" y="1524982"/>
                  <a:pt x="696948" y="1517583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0" name="Freeform 27">
            <a:extLst>
              <a:ext uri="{FF2B5EF4-FFF2-40B4-BE49-F238E27FC236}">
                <a16:creationId xmlns:a16="http://schemas.microsoft.com/office/drawing/2014/main" id="{766C0E8C-6FB3-44D6-A8F0-3962C8FC9522}"/>
              </a:ext>
            </a:extLst>
          </p:cNvPr>
          <p:cNvSpPr>
            <a:spLocks noChangeAspect="1"/>
          </p:cNvSpPr>
          <p:nvPr/>
        </p:nvSpPr>
        <p:spPr>
          <a:xfrm flipH="1">
            <a:off x="966777" y="4821917"/>
            <a:ext cx="1064065" cy="57330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51" name="Freeform 28">
            <a:extLst>
              <a:ext uri="{FF2B5EF4-FFF2-40B4-BE49-F238E27FC236}">
                <a16:creationId xmlns:a16="http://schemas.microsoft.com/office/drawing/2014/main" id="{B7314573-0403-47E7-887D-89859D7C9EA9}"/>
              </a:ext>
            </a:extLst>
          </p:cNvPr>
          <p:cNvSpPr>
            <a:spLocks noChangeAspect="1"/>
          </p:cNvSpPr>
          <p:nvPr/>
        </p:nvSpPr>
        <p:spPr>
          <a:xfrm flipH="1">
            <a:off x="2318535" y="4613465"/>
            <a:ext cx="1326117" cy="71449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53" name="Rounded Rectangle 25">
            <a:extLst>
              <a:ext uri="{FF2B5EF4-FFF2-40B4-BE49-F238E27FC236}">
                <a16:creationId xmlns:a16="http://schemas.microsoft.com/office/drawing/2014/main" id="{A75E3287-0D4F-4D04-A9E3-8CB44C8198E6}"/>
              </a:ext>
            </a:extLst>
          </p:cNvPr>
          <p:cNvSpPr/>
          <p:nvPr/>
        </p:nvSpPr>
        <p:spPr>
          <a:xfrm>
            <a:off x="3588861" y="2022972"/>
            <a:ext cx="1610485" cy="1251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4" name="Rounded Rectangle 30">
            <a:extLst>
              <a:ext uri="{FF2B5EF4-FFF2-40B4-BE49-F238E27FC236}">
                <a16:creationId xmlns:a16="http://schemas.microsoft.com/office/drawing/2014/main" id="{A47E850E-F17F-4531-833D-CB914A92FE26}"/>
              </a:ext>
            </a:extLst>
          </p:cNvPr>
          <p:cNvSpPr/>
          <p:nvPr/>
        </p:nvSpPr>
        <p:spPr>
          <a:xfrm>
            <a:off x="3817215" y="2608671"/>
            <a:ext cx="1420858" cy="1251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5" name="Rounded Rectangle 31">
            <a:extLst>
              <a:ext uri="{FF2B5EF4-FFF2-40B4-BE49-F238E27FC236}">
                <a16:creationId xmlns:a16="http://schemas.microsoft.com/office/drawing/2014/main" id="{E16EB9CC-1292-4CFA-8A0E-454126989CB4}"/>
              </a:ext>
            </a:extLst>
          </p:cNvPr>
          <p:cNvSpPr/>
          <p:nvPr/>
        </p:nvSpPr>
        <p:spPr>
          <a:xfrm>
            <a:off x="4310499" y="2315821"/>
            <a:ext cx="615706" cy="1251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6" name="Rounded Rectangle 32">
            <a:extLst>
              <a:ext uri="{FF2B5EF4-FFF2-40B4-BE49-F238E27FC236}">
                <a16:creationId xmlns:a16="http://schemas.microsoft.com/office/drawing/2014/main" id="{E6E5A197-5BE4-4C4C-846D-4C50C74CD8BF}"/>
              </a:ext>
            </a:extLst>
          </p:cNvPr>
          <p:cNvSpPr/>
          <p:nvPr/>
        </p:nvSpPr>
        <p:spPr>
          <a:xfrm>
            <a:off x="5043543" y="2315821"/>
            <a:ext cx="615706" cy="1251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F054279-4CA0-42CA-AD09-5ECAB8A94ACE}"/>
              </a:ext>
            </a:extLst>
          </p:cNvPr>
          <p:cNvGrpSpPr/>
          <p:nvPr/>
        </p:nvGrpSpPr>
        <p:grpSpPr>
          <a:xfrm rot="20757052">
            <a:off x="1573444" y="3500871"/>
            <a:ext cx="2038882" cy="1136958"/>
            <a:chOff x="0" y="30309"/>
            <a:chExt cx="12191759" cy="679858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7A0426E-3F97-443E-9ADA-5C6C0B4653C6}"/>
                </a:ext>
              </a:extLst>
            </p:cNvPr>
            <p:cNvSpPr/>
            <p:nvPr/>
          </p:nvSpPr>
          <p:spPr>
            <a:xfrm>
              <a:off x="509082" y="416268"/>
              <a:ext cx="11400201" cy="5888150"/>
            </a:xfrm>
            <a:custGeom>
              <a:avLst/>
              <a:gdLst>
                <a:gd name="connsiteX0" fmla="*/ 0 w 11400201"/>
                <a:gd name="connsiteY0" fmla="*/ 1415106 h 5888150"/>
                <a:gd name="connsiteX1" fmla="*/ 11400201 w 11400201"/>
                <a:gd name="connsiteY1" fmla="*/ 0 h 5888150"/>
                <a:gd name="connsiteX2" fmla="*/ 6343367 w 11400201"/>
                <a:gd name="connsiteY2" fmla="*/ 5165689 h 5888150"/>
                <a:gd name="connsiteX3" fmla="*/ 5264684 w 11400201"/>
                <a:gd name="connsiteY3" fmla="*/ 4413649 h 5888150"/>
                <a:gd name="connsiteX4" fmla="*/ 3226111 w 11400201"/>
                <a:gd name="connsiteY4" fmla="*/ 5888151 h 5888150"/>
                <a:gd name="connsiteX5" fmla="*/ 2642242 w 11400201"/>
                <a:gd name="connsiteY5" fmla="*/ 2493789 h 588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0201" h="5888150">
                  <a:moveTo>
                    <a:pt x="0" y="1415106"/>
                  </a:moveTo>
                  <a:lnTo>
                    <a:pt x="11400201" y="0"/>
                  </a:lnTo>
                  <a:lnTo>
                    <a:pt x="6343367" y="5165689"/>
                  </a:lnTo>
                  <a:lnTo>
                    <a:pt x="5264684" y="4413649"/>
                  </a:lnTo>
                  <a:lnTo>
                    <a:pt x="3226111" y="5888151"/>
                  </a:lnTo>
                  <a:lnTo>
                    <a:pt x="2642242" y="249378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5177C63-97E0-4688-9B20-81EF543696AB}"/>
                </a:ext>
              </a:extLst>
            </p:cNvPr>
            <p:cNvSpPr/>
            <p:nvPr/>
          </p:nvSpPr>
          <p:spPr>
            <a:xfrm>
              <a:off x="0" y="30309"/>
              <a:ext cx="12191759" cy="6798583"/>
            </a:xfrm>
            <a:custGeom>
              <a:avLst/>
              <a:gdLst>
                <a:gd name="connsiteX0" fmla="*/ 12191759 w 12191759"/>
                <a:gd name="connsiteY0" fmla="*/ 0 h 6798583"/>
                <a:gd name="connsiteX1" fmla="*/ 12191759 w 12191759"/>
                <a:gd name="connsiteY1" fmla="*/ 6798584 h 6798583"/>
                <a:gd name="connsiteX2" fmla="*/ 0 w 12191759"/>
                <a:gd name="connsiteY2" fmla="*/ 6798584 h 6798583"/>
                <a:gd name="connsiteX3" fmla="*/ 0 w 12191759"/>
                <a:gd name="connsiteY3" fmla="*/ 0 h 67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759" h="6798583">
                  <a:moveTo>
                    <a:pt x="12191759" y="0"/>
                  </a:moveTo>
                  <a:lnTo>
                    <a:pt x="12191759" y="6798584"/>
                  </a:lnTo>
                  <a:lnTo>
                    <a:pt x="0" y="6798584"/>
                  </a:lnTo>
                  <a:lnTo>
                    <a:pt x="0" y="0"/>
                  </a:lnTo>
                </a:path>
              </a:pathLst>
            </a:custGeom>
            <a:noFill/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828189E5-7176-45B2-B8F0-3BE4FA3B6C44}"/>
                </a:ext>
              </a:extLst>
            </p:cNvPr>
            <p:cNvSpPr/>
            <p:nvPr/>
          </p:nvSpPr>
          <p:spPr>
            <a:xfrm>
              <a:off x="3151323" y="445927"/>
              <a:ext cx="8678844" cy="5799095"/>
            </a:xfrm>
            <a:custGeom>
              <a:avLst/>
              <a:gdLst>
                <a:gd name="connsiteX0" fmla="*/ 8678844 w 8678844"/>
                <a:gd name="connsiteY0" fmla="*/ 0 h 5799095"/>
                <a:gd name="connsiteX1" fmla="*/ 0 w 8678844"/>
                <a:gd name="connsiteY1" fmla="*/ 2464131 h 5799095"/>
                <a:gd name="connsiteX2" fmla="*/ 583869 w 8678844"/>
                <a:gd name="connsiteY2" fmla="*/ 5799096 h 5799095"/>
                <a:gd name="connsiteX3" fmla="*/ 791718 w 8678844"/>
                <a:gd name="connsiteY3" fmla="*/ 3077659 h 57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844" h="5799095">
                  <a:moveTo>
                    <a:pt x="8678844" y="0"/>
                  </a:moveTo>
                  <a:lnTo>
                    <a:pt x="0" y="2464131"/>
                  </a:lnTo>
                  <a:lnTo>
                    <a:pt x="583869" y="5799096"/>
                  </a:lnTo>
                  <a:lnTo>
                    <a:pt x="791718" y="3077659"/>
                  </a:lnTo>
                  <a:close/>
                </a:path>
              </a:pathLst>
            </a:custGeom>
            <a:solidFill>
              <a:schemeClr val="accent1"/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3839156-9E35-4D55-8CCC-C2A3F5D1473B}"/>
                </a:ext>
              </a:extLst>
            </p:cNvPr>
            <p:cNvSpPr/>
            <p:nvPr/>
          </p:nvSpPr>
          <p:spPr>
            <a:xfrm>
              <a:off x="3735192" y="3523585"/>
              <a:ext cx="2038572" cy="2780834"/>
            </a:xfrm>
            <a:custGeom>
              <a:avLst/>
              <a:gdLst>
                <a:gd name="connsiteX0" fmla="*/ 2038573 w 2038572"/>
                <a:gd name="connsiteY0" fmla="*/ 1306332 h 2780834"/>
                <a:gd name="connsiteX1" fmla="*/ 0 w 2038572"/>
                <a:gd name="connsiteY1" fmla="*/ 2780834 h 2780834"/>
                <a:gd name="connsiteX2" fmla="*/ 207849 w 2038572"/>
                <a:gd name="connsiteY2" fmla="*/ 0 h 278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8572" h="2780834">
                  <a:moveTo>
                    <a:pt x="2038573" y="1306332"/>
                  </a:moveTo>
                  <a:lnTo>
                    <a:pt x="0" y="2780834"/>
                  </a:lnTo>
                  <a:lnTo>
                    <a:pt x="20784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1" name="그룹 22">
            <a:extLst>
              <a:ext uri="{FF2B5EF4-FFF2-40B4-BE49-F238E27FC236}">
                <a16:creationId xmlns:a16="http://schemas.microsoft.com/office/drawing/2014/main" id="{8245D433-5AF2-4740-945F-260EB248ABCC}"/>
              </a:ext>
            </a:extLst>
          </p:cNvPr>
          <p:cNvGrpSpPr/>
          <p:nvPr/>
        </p:nvGrpSpPr>
        <p:grpSpPr>
          <a:xfrm>
            <a:off x="5635423" y="2831456"/>
            <a:ext cx="5917201" cy="944910"/>
            <a:chOff x="1473068" y="3360271"/>
            <a:chExt cx="3240000" cy="944910"/>
          </a:xfrm>
        </p:grpSpPr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537EDE12-A89B-4A47-93C3-A7CF2FAB425E}"/>
                </a:ext>
              </a:extLst>
            </p:cNvPr>
            <p:cNvSpPr txBox="1"/>
            <p:nvPr/>
          </p:nvSpPr>
          <p:spPr>
            <a:xfrm>
              <a:off x="1473068" y="3360271"/>
              <a:ext cx="3240000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38DBCD0B-A769-48BF-964E-19FEAB4F7146}"/>
                </a:ext>
              </a:extLst>
            </p:cNvPr>
            <p:cNvSpPr txBox="1"/>
            <p:nvPr/>
          </p:nvSpPr>
          <p:spPr>
            <a:xfrm>
              <a:off x="1473068" y="3658850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EA1B505-AC6E-421B-A136-4E50AA79D960}"/>
              </a:ext>
            </a:extLst>
          </p:cNvPr>
          <p:cNvGrpSpPr/>
          <p:nvPr/>
        </p:nvGrpSpPr>
        <p:grpSpPr>
          <a:xfrm>
            <a:off x="5635425" y="1770735"/>
            <a:ext cx="5694693" cy="954108"/>
            <a:chOff x="842118" y="1660051"/>
            <a:chExt cx="6622550" cy="954108"/>
          </a:xfrm>
        </p:grpSpPr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4B9C14BB-9CD6-4ECA-9ED0-8263DECC9C06}"/>
                </a:ext>
              </a:extLst>
            </p:cNvPr>
            <p:cNvSpPr txBox="1"/>
            <p:nvPr/>
          </p:nvSpPr>
          <p:spPr>
            <a:xfrm>
              <a:off x="842118" y="1967828"/>
              <a:ext cx="6622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11A65F5B-3C40-4B8B-95A6-FB89BB1EDFC3}"/>
                </a:ext>
              </a:extLst>
            </p:cNvPr>
            <p:cNvSpPr txBox="1"/>
            <p:nvPr/>
          </p:nvSpPr>
          <p:spPr>
            <a:xfrm>
              <a:off x="842118" y="1660051"/>
              <a:ext cx="6622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400" b="1" dirty="0">
                <a:solidFill>
                  <a:srgbClr val="404040"/>
                </a:solidFill>
                <a:cs typeface="Arial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88F6E00-9BE1-45EB-90F5-769E4FCDB423}"/>
              </a:ext>
            </a:extLst>
          </p:cNvPr>
          <p:cNvGrpSpPr/>
          <p:nvPr/>
        </p:nvGrpSpPr>
        <p:grpSpPr>
          <a:xfrm>
            <a:off x="5624544" y="4322113"/>
            <a:ext cx="1074333" cy="767940"/>
            <a:chOff x="762987" y="4070063"/>
            <a:chExt cx="1074333" cy="767940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685BB1E1-1913-46FE-9BDD-4D8709D09F64}"/>
                </a:ext>
              </a:extLst>
            </p:cNvPr>
            <p:cNvSpPr txBox="1"/>
            <p:nvPr/>
          </p:nvSpPr>
          <p:spPr>
            <a:xfrm>
              <a:off x="762987" y="4376338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01E594E4-22BD-4A7A-9BD9-16C8619B5A5C}"/>
                </a:ext>
              </a:extLst>
            </p:cNvPr>
            <p:cNvSpPr txBox="1"/>
            <p:nvPr/>
          </p:nvSpPr>
          <p:spPr>
            <a:xfrm>
              <a:off x="766434" y="4070063"/>
              <a:ext cx="1070886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000" dirty="0">
                  <a:solidFill>
                    <a:schemeClr val="accent1"/>
                  </a:solidFill>
                </a:rPr>
                <a:t>5,000</a:t>
              </a:r>
            </a:p>
          </p:txBody>
        </p:sp>
      </p:grpSp>
      <p:cxnSp>
        <p:nvCxnSpPr>
          <p:cNvPr id="180" name="직선 연결선 73">
            <a:extLst>
              <a:ext uri="{FF2B5EF4-FFF2-40B4-BE49-F238E27FC236}">
                <a16:creationId xmlns:a16="http://schemas.microsoft.com/office/drawing/2014/main" id="{1B0DD96A-C6BA-4EB5-8F7D-F12224851DC4}"/>
              </a:ext>
            </a:extLst>
          </p:cNvPr>
          <p:cNvCxnSpPr>
            <a:cxnSpLocks/>
          </p:cNvCxnSpPr>
          <p:nvPr/>
        </p:nvCxnSpPr>
        <p:spPr>
          <a:xfrm rot="10800000">
            <a:off x="6793021" y="4706083"/>
            <a:ext cx="36576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4F84BDCF-D258-4B53-BFC1-27F8E346474D}"/>
              </a:ext>
            </a:extLst>
          </p:cNvPr>
          <p:cNvGrpSpPr/>
          <p:nvPr/>
        </p:nvGrpSpPr>
        <p:grpSpPr>
          <a:xfrm>
            <a:off x="7252925" y="4322113"/>
            <a:ext cx="1074333" cy="767940"/>
            <a:chOff x="3096111" y="4070784"/>
            <a:chExt cx="1074333" cy="767940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92D39605-6B90-42BF-8686-18BC754AADF9}"/>
                </a:ext>
              </a:extLst>
            </p:cNvPr>
            <p:cNvSpPr txBox="1"/>
            <p:nvPr/>
          </p:nvSpPr>
          <p:spPr>
            <a:xfrm>
              <a:off x="3096111" y="4377059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7539EC7F-7AE4-4D46-9B4E-D9A8FC93288D}"/>
                </a:ext>
              </a:extLst>
            </p:cNvPr>
            <p:cNvSpPr txBox="1"/>
            <p:nvPr/>
          </p:nvSpPr>
          <p:spPr>
            <a:xfrm>
              <a:off x="3099558" y="4070784"/>
              <a:ext cx="1070886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000" dirty="0">
                  <a:solidFill>
                    <a:schemeClr val="accent1"/>
                  </a:solidFill>
                </a:rPr>
                <a:t>34</a:t>
              </a:r>
              <a:r>
                <a:rPr lang="en-US" altLang="ko-KR" sz="1400" dirty="0">
                  <a:solidFill>
                    <a:schemeClr val="accent1"/>
                  </a:solidFill>
                </a:rPr>
                <a:t>%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FF18D26-154A-4B05-AECB-CC5BA4EFBC92}"/>
              </a:ext>
            </a:extLst>
          </p:cNvPr>
          <p:cNvGrpSpPr/>
          <p:nvPr/>
        </p:nvGrpSpPr>
        <p:grpSpPr>
          <a:xfrm>
            <a:off x="8881306" y="4326185"/>
            <a:ext cx="1074333" cy="759796"/>
            <a:chOff x="5429235" y="4079648"/>
            <a:chExt cx="1074333" cy="759796"/>
          </a:xfrm>
        </p:grpSpPr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3C5A58BE-6023-4898-8BC6-0AA1197CF25E}"/>
                </a:ext>
              </a:extLst>
            </p:cNvPr>
            <p:cNvSpPr txBox="1"/>
            <p:nvPr/>
          </p:nvSpPr>
          <p:spPr>
            <a:xfrm>
              <a:off x="5429235" y="4377779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C8368AD8-B882-41CC-A835-147DA39425CB}"/>
                </a:ext>
              </a:extLst>
            </p:cNvPr>
            <p:cNvSpPr txBox="1"/>
            <p:nvPr/>
          </p:nvSpPr>
          <p:spPr>
            <a:xfrm>
              <a:off x="5432682" y="4079648"/>
              <a:ext cx="1070886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000" dirty="0">
                  <a:solidFill>
                    <a:schemeClr val="accent1"/>
                  </a:solidFill>
                </a:rPr>
                <a:t>2021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D5EDB2EB-828A-4EEA-B08F-68639AB77B6C}"/>
              </a:ext>
            </a:extLst>
          </p:cNvPr>
          <p:cNvGrpSpPr/>
          <p:nvPr/>
        </p:nvGrpSpPr>
        <p:grpSpPr>
          <a:xfrm>
            <a:off x="10509686" y="4322113"/>
            <a:ext cx="1074333" cy="767940"/>
            <a:chOff x="7762359" y="4072223"/>
            <a:chExt cx="1074333" cy="767940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7912595B-9B02-4D5A-8C2A-E5B895220A44}"/>
                </a:ext>
              </a:extLst>
            </p:cNvPr>
            <p:cNvSpPr txBox="1"/>
            <p:nvPr/>
          </p:nvSpPr>
          <p:spPr>
            <a:xfrm>
              <a:off x="7762359" y="4378498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CBD47A71-8B3D-454C-B550-FDCE57D788D4}"/>
                </a:ext>
              </a:extLst>
            </p:cNvPr>
            <p:cNvSpPr txBox="1"/>
            <p:nvPr/>
          </p:nvSpPr>
          <p:spPr>
            <a:xfrm>
              <a:off x="7765806" y="4072223"/>
              <a:ext cx="1070886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000" dirty="0">
                  <a:solidFill>
                    <a:schemeClr val="accent1"/>
                  </a:solidFill>
                </a:rPr>
                <a:t>8,000</a:t>
              </a:r>
            </a:p>
          </p:txBody>
        </p:sp>
      </p:grpSp>
      <p:cxnSp>
        <p:nvCxnSpPr>
          <p:cNvPr id="190" name="직선 연결선 81">
            <a:extLst>
              <a:ext uri="{FF2B5EF4-FFF2-40B4-BE49-F238E27FC236}">
                <a16:creationId xmlns:a16="http://schemas.microsoft.com/office/drawing/2014/main" id="{31D64EA8-D622-4573-847B-117922C53B78}"/>
              </a:ext>
            </a:extLst>
          </p:cNvPr>
          <p:cNvCxnSpPr>
            <a:cxnSpLocks/>
          </p:cNvCxnSpPr>
          <p:nvPr/>
        </p:nvCxnSpPr>
        <p:spPr>
          <a:xfrm rot="10800000">
            <a:off x="8421402" y="4706083"/>
            <a:ext cx="36576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1" name="직선 연결선 82">
            <a:extLst>
              <a:ext uri="{FF2B5EF4-FFF2-40B4-BE49-F238E27FC236}">
                <a16:creationId xmlns:a16="http://schemas.microsoft.com/office/drawing/2014/main" id="{295B9621-D59F-4A4A-B71A-7CFA9948CEFC}"/>
              </a:ext>
            </a:extLst>
          </p:cNvPr>
          <p:cNvCxnSpPr>
            <a:cxnSpLocks/>
          </p:cNvCxnSpPr>
          <p:nvPr/>
        </p:nvCxnSpPr>
        <p:spPr>
          <a:xfrm rot="10800000">
            <a:off x="10049783" y="4706083"/>
            <a:ext cx="36576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2" name="TextBox 191">
            <a:extLst>
              <a:ext uri="{FF2B5EF4-FFF2-40B4-BE49-F238E27FC236}">
                <a16:creationId xmlns:a16="http://schemas.microsoft.com/office/drawing/2014/main" id="{F4A0F8DB-9EDD-48AC-9689-BA363864432C}"/>
              </a:ext>
            </a:extLst>
          </p:cNvPr>
          <p:cNvSpPr txBox="1"/>
          <p:nvPr/>
        </p:nvSpPr>
        <p:spPr>
          <a:xfrm>
            <a:off x="5635423" y="3986757"/>
            <a:ext cx="5917201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3" name="그룹 11">
            <a:extLst>
              <a:ext uri="{FF2B5EF4-FFF2-40B4-BE49-F238E27FC236}">
                <a16:creationId xmlns:a16="http://schemas.microsoft.com/office/drawing/2014/main" id="{5ED62356-FEB1-431A-BF39-4ABACE358A1E}"/>
              </a:ext>
            </a:extLst>
          </p:cNvPr>
          <p:cNvGrpSpPr/>
          <p:nvPr/>
        </p:nvGrpSpPr>
        <p:grpSpPr>
          <a:xfrm>
            <a:off x="5754025" y="5647326"/>
            <a:ext cx="1429605" cy="454065"/>
            <a:chOff x="8028249" y="1638871"/>
            <a:chExt cx="1837329" cy="454065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F6713EBB-3A45-49D4-B2B1-1804D70A8C6A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88947DB3-C42F-42AE-9023-2794423EE321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  <p:sp>
        <p:nvSpPr>
          <p:cNvPr id="196" name="TextBox 195">
            <a:extLst>
              <a:ext uri="{FF2B5EF4-FFF2-40B4-BE49-F238E27FC236}">
                <a16:creationId xmlns:a16="http://schemas.microsoft.com/office/drawing/2014/main" id="{D236B71A-30B2-4A1A-B44F-9F72E31B8EDD}"/>
              </a:ext>
            </a:extLst>
          </p:cNvPr>
          <p:cNvSpPr txBox="1"/>
          <p:nvPr/>
        </p:nvSpPr>
        <p:spPr>
          <a:xfrm>
            <a:off x="5635423" y="5273389"/>
            <a:ext cx="5917201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7" name="그룹 11">
            <a:extLst>
              <a:ext uri="{FF2B5EF4-FFF2-40B4-BE49-F238E27FC236}">
                <a16:creationId xmlns:a16="http://schemas.microsoft.com/office/drawing/2014/main" id="{275F7644-A5BB-4B64-AB78-63C4C058C14E}"/>
              </a:ext>
            </a:extLst>
          </p:cNvPr>
          <p:cNvGrpSpPr/>
          <p:nvPr/>
        </p:nvGrpSpPr>
        <p:grpSpPr>
          <a:xfrm>
            <a:off x="7221796" y="5647326"/>
            <a:ext cx="1429605" cy="454065"/>
            <a:chOff x="8028249" y="1638871"/>
            <a:chExt cx="1837329" cy="454065"/>
          </a:xfrm>
        </p:grpSpPr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D93604E2-5FA9-420A-BF6F-95064970BE78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D7FED125-4CFA-4BF2-9F67-A54594049CC0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  <p:grpSp>
        <p:nvGrpSpPr>
          <p:cNvPr id="200" name="그룹 11">
            <a:extLst>
              <a:ext uri="{FF2B5EF4-FFF2-40B4-BE49-F238E27FC236}">
                <a16:creationId xmlns:a16="http://schemas.microsoft.com/office/drawing/2014/main" id="{2E394BAC-17B4-47A1-81EC-9B2DC57CE183}"/>
              </a:ext>
            </a:extLst>
          </p:cNvPr>
          <p:cNvGrpSpPr/>
          <p:nvPr/>
        </p:nvGrpSpPr>
        <p:grpSpPr>
          <a:xfrm>
            <a:off x="8689567" y="5647326"/>
            <a:ext cx="1429605" cy="454065"/>
            <a:chOff x="8028249" y="1638871"/>
            <a:chExt cx="1837329" cy="454065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C9A28834-4179-4C76-8988-BAA48F2A16BE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05022C7C-D03A-4B84-9B0D-C66976C7C7D5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  <p:grpSp>
        <p:nvGrpSpPr>
          <p:cNvPr id="203" name="그룹 11">
            <a:extLst>
              <a:ext uri="{FF2B5EF4-FFF2-40B4-BE49-F238E27FC236}">
                <a16:creationId xmlns:a16="http://schemas.microsoft.com/office/drawing/2014/main" id="{B37E91C2-4CB1-4BC0-8C92-FA1A87D06567}"/>
              </a:ext>
            </a:extLst>
          </p:cNvPr>
          <p:cNvGrpSpPr/>
          <p:nvPr/>
        </p:nvGrpSpPr>
        <p:grpSpPr>
          <a:xfrm>
            <a:off x="10157337" y="5647326"/>
            <a:ext cx="1429605" cy="454065"/>
            <a:chOff x="8028249" y="1638871"/>
            <a:chExt cx="1837329" cy="454065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74CA579A-6403-4881-9F55-A19B94A61807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058A497F-E6E2-425A-9442-42F5FE35CAB0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B845A-A027-4F8D-A029-7F0667AB87BE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27DFCC-E353-4E6F-BB6C-A7B4C90A2A65}"/>
              </a:ext>
            </a:extLst>
          </p:cNvPr>
          <p:cNvSpPr txBox="1"/>
          <p:nvPr/>
        </p:nvSpPr>
        <p:spPr>
          <a:xfrm>
            <a:off x="1181578" y="186653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그룹 15">
            <a:extLst>
              <a:ext uri="{FF2B5EF4-FFF2-40B4-BE49-F238E27FC236}">
                <a16:creationId xmlns:a16="http://schemas.microsoft.com/office/drawing/2014/main" id="{FE53A63E-39C1-40D2-82D9-5147D403F32D}"/>
              </a:ext>
            </a:extLst>
          </p:cNvPr>
          <p:cNvGrpSpPr/>
          <p:nvPr/>
        </p:nvGrpSpPr>
        <p:grpSpPr>
          <a:xfrm>
            <a:off x="567938" y="3343136"/>
            <a:ext cx="3287583" cy="2910026"/>
            <a:chOff x="7280226" y="751120"/>
            <a:chExt cx="3287583" cy="2910026"/>
          </a:xfrm>
        </p:grpSpPr>
        <p:sp>
          <p:nvSpPr>
            <p:cNvPr id="13" name="자유형: 도형 13">
              <a:extLst>
                <a:ext uri="{FF2B5EF4-FFF2-40B4-BE49-F238E27FC236}">
                  <a16:creationId xmlns:a16="http://schemas.microsoft.com/office/drawing/2014/main" id="{76103FC8-B4A2-41D8-BCDE-D1CF5AF80B05}"/>
                </a:ext>
              </a:extLst>
            </p:cNvPr>
            <p:cNvSpPr/>
            <p:nvPr/>
          </p:nvSpPr>
          <p:spPr>
            <a:xfrm>
              <a:off x="7280226" y="751120"/>
              <a:ext cx="515242" cy="476527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904762-9377-463F-AAA8-86C0B823D3F4}"/>
                </a:ext>
              </a:extLst>
            </p:cNvPr>
            <p:cNvSpPr txBox="1"/>
            <p:nvPr/>
          </p:nvSpPr>
          <p:spPr>
            <a:xfrm>
              <a:off x="7689445" y="1170842"/>
              <a:ext cx="287836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 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FDC2E2ED-A6BC-4E2A-A978-89EC5F9929DA}"/>
                </a:ext>
              </a:extLst>
            </p:cNvPr>
            <p:cNvSpPr/>
            <p:nvPr/>
          </p:nvSpPr>
          <p:spPr>
            <a:xfrm rot="10800000">
              <a:off x="10052567" y="3184619"/>
              <a:ext cx="515242" cy="476527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4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0E6652-9273-4BA4-B471-8C88ABA814C1}"/>
              </a:ext>
            </a:extLst>
          </p:cNvPr>
          <p:cNvGrpSpPr/>
          <p:nvPr/>
        </p:nvGrpSpPr>
        <p:grpSpPr>
          <a:xfrm>
            <a:off x="8810914" y="4358016"/>
            <a:ext cx="2824986" cy="1375703"/>
            <a:chOff x="4822352" y="1916832"/>
            <a:chExt cx="3422056" cy="1375703"/>
          </a:xfrm>
        </p:grpSpPr>
        <p:sp>
          <p:nvSpPr>
            <p:cNvPr id="17" name="Text Placeholder 10">
              <a:extLst>
                <a:ext uri="{FF2B5EF4-FFF2-40B4-BE49-F238E27FC236}">
                  <a16:creationId xmlns:a16="http://schemas.microsoft.com/office/drawing/2014/main" id="{B1440AB5-DF85-48D4-9C2D-18BD14F00B55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FC60F1-1BAD-4F6A-9B45-B85A08308F8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181A0B35-08CF-45EC-A75B-D87A08CC81E7}"/>
              </a:ext>
            </a:extLst>
          </p:cNvPr>
          <p:cNvSpPr txBox="1">
            <a:spLocks/>
          </p:cNvSpPr>
          <p:nvPr/>
        </p:nvSpPr>
        <p:spPr>
          <a:xfrm>
            <a:off x="9549108" y="6034650"/>
            <a:ext cx="2086792" cy="360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F4F4DE-2603-49F7-A697-6B1A9617237B}"/>
              </a:ext>
            </a:extLst>
          </p:cNvPr>
          <p:cNvGrpSpPr/>
          <p:nvPr/>
        </p:nvGrpSpPr>
        <p:grpSpPr>
          <a:xfrm rot="20757052">
            <a:off x="9920075" y="3345424"/>
            <a:ext cx="1700883" cy="948477"/>
            <a:chOff x="0" y="30309"/>
            <a:chExt cx="12191759" cy="679858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1572E1C-3E69-41D2-9E50-D8551A9A4353}"/>
                </a:ext>
              </a:extLst>
            </p:cNvPr>
            <p:cNvSpPr/>
            <p:nvPr/>
          </p:nvSpPr>
          <p:spPr>
            <a:xfrm>
              <a:off x="509082" y="416268"/>
              <a:ext cx="11400201" cy="5888150"/>
            </a:xfrm>
            <a:custGeom>
              <a:avLst/>
              <a:gdLst>
                <a:gd name="connsiteX0" fmla="*/ 0 w 11400201"/>
                <a:gd name="connsiteY0" fmla="*/ 1415106 h 5888150"/>
                <a:gd name="connsiteX1" fmla="*/ 11400201 w 11400201"/>
                <a:gd name="connsiteY1" fmla="*/ 0 h 5888150"/>
                <a:gd name="connsiteX2" fmla="*/ 6343367 w 11400201"/>
                <a:gd name="connsiteY2" fmla="*/ 5165689 h 5888150"/>
                <a:gd name="connsiteX3" fmla="*/ 5264684 w 11400201"/>
                <a:gd name="connsiteY3" fmla="*/ 4413649 h 5888150"/>
                <a:gd name="connsiteX4" fmla="*/ 3226111 w 11400201"/>
                <a:gd name="connsiteY4" fmla="*/ 5888151 h 5888150"/>
                <a:gd name="connsiteX5" fmla="*/ 2642242 w 11400201"/>
                <a:gd name="connsiteY5" fmla="*/ 2493789 h 588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0201" h="5888150">
                  <a:moveTo>
                    <a:pt x="0" y="1415106"/>
                  </a:moveTo>
                  <a:lnTo>
                    <a:pt x="11400201" y="0"/>
                  </a:lnTo>
                  <a:lnTo>
                    <a:pt x="6343367" y="5165689"/>
                  </a:lnTo>
                  <a:lnTo>
                    <a:pt x="5264684" y="4413649"/>
                  </a:lnTo>
                  <a:lnTo>
                    <a:pt x="3226111" y="5888151"/>
                  </a:lnTo>
                  <a:lnTo>
                    <a:pt x="2642242" y="2493789"/>
                  </a:lnTo>
                  <a:close/>
                </a:path>
              </a:pathLst>
            </a:custGeom>
            <a:solidFill>
              <a:schemeClr val="accent1"/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8D60E9C-64D3-4EBE-8D08-830614A63DFA}"/>
                </a:ext>
              </a:extLst>
            </p:cNvPr>
            <p:cNvSpPr/>
            <p:nvPr/>
          </p:nvSpPr>
          <p:spPr>
            <a:xfrm>
              <a:off x="0" y="30309"/>
              <a:ext cx="12191759" cy="6798583"/>
            </a:xfrm>
            <a:custGeom>
              <a:avLst/>
              <a:gdLst>
                <a:gd name="connsiteX0" fmla="*/ 12191759 w 12191759"/>
                <a:gd name="connsiteY0" fmla="*/ 0 h 6798583"/>
                <a:gd name="connsiteX1" fmla="*/ 12191759 w 12191759"/>
                <a:gd name="connsiteY1" fmla="*/ 6798584 h 6798583"/>
                <a:gd name="connsiteX2" fmla="*/ 0 w 12191759"/>
                <a:gd name="connsiteY2" fmla="*/ 6798584 h 6798583"/>
                <a:gd name="connsiteX3" fmla="*/ 0 w 12191759"/>
                <a:gd name="connsiteY3" fmla="*/ 0 h 67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759" h="6798583">
                  <a:moveTo>
                    <a:pt x="12191759" y="0"/>
                  </a:moveTo>
                  <a:lnTo>
                    <a:pt x="12191759" y="6798584"/>
                  </a:lnTo>
                  <a:lnTo>
                    <a:pt x="0" y="6798584"/>
                  </a:lnTo>
                  <a:lnTo>
                    <a:pt x="0" y="0"/>
                  </a:lnTo>
                </a:path>
              </a:pathLst>
            </a:custGeom>
            <a:noFill/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5A6C475-48EE-4ED6-A0DA-C637FE01D27B}"/>
                </a:ext>
              </a:extLst>
            </p:cNvPr>
            <p:cNvSpPr/>
            <p:nvPr/>
          </p:nvSpPr>
          <p:spPr>
            <a:xfrm>
              <a:off x="3151323" y="445927"/>
              <a:ext cx="8678844" cy="5799095"/>
            </a:xfrm>
            <a:custGeom>
              <a:avLst/>
              <a:gdLst>
                <a:gd name="connsiteX0" fmla="*/ 8678844 w 8678844"/>
                <a:gd name="connsiteY0" fmla="*/ 0 h 5799095"/>
                <a:gd name="connsiteX1" fmla="*/ 0 w 8678844"/>
                <a:gd name="connsiteY1" fmla="*/ 2464131 h 5799095"/>
                <a:gd name="connsiteX2" fmla="*/ 583869 w 8678844"/>
                <a:gd name="connsiteY2" fmla="*/ 5799096 h 5799095"/>
                <a:gd name="connsiteX3" fmla="*/ 791718 w 8678844"/>
                <a:gd name="connsiteY3" fmla="*/ 3077659 h 57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844" h="5799095">
                  <a:moveTo>
                    <a:pt x="8678844" y="0"/>
                  </a:moveTo>
                  <a:lnTo>
                    <a:pt x="0" y="2464131"/>
                  </a:lnTo>
                  <a:lnTo>
                    <a:pt x="583869" y="5799096"/>
                  </a:lnTo>
                  <a:lnTo>
                    <a:pt x="791718" y="30776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3A14ED1-B56D-4767-B69D-D33C2DD40089}"/>
                </a:ext>
              </a:extLst>
            </p:cNvPr>
            <p:cNvSpPr/>
            <p:nvPr/>
          </p:nvSpPr>
          <p:spPr>
            <a:xfrm>
              <a:off x="3735192" y="3523585"/>
              <a:ext cx="2038572" cy="2780834"/>
            </a:xfrm>
            <a:custGeom>
              <a:avLst/>
              <a:gdLst>
                <a:gd name="connsiteX0" fmla="*/ 2038573 w 2038572"/>
                <a:gd name="connsiteY0" fmla="*/ 1306332 h 2780834"/>
                <a:gd name="connsiteX1" fmla="*/ 0 w 2038572"/>
                <a:gd name="connsiteY1" fmla="*/ 2780834 h 2780834"/>
                <a:gd name="connsiteX2" fmla="*/ 207849 w 2038572"/>
                <a:gd name="connsiteY2" fmla="*/ 0 h 278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8572" h="2780834">
                  <a:moveTo>
                    <a:pt x="2038573" y="1306332"/>
                  </a:moveTo>
                  <a:lnTo>
                    <a:pt x="0" y="2780834"/>
                  </a:lnTo>
                  <a:lnTo>
                    <a:pt x="20784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49467B-486D-422B-8740-CA7AB159875E}"/>
              </a:ext>
            </a:extLst>
          </p:cNvPr>
          <p:cNvGrpSpPr/>
          <p:nvPr/>
        </p:nvGrpSpPr>
        <p:grpSpPr>
          <a:xfrm>
            <a:off x="3900199" y="1589024"/>
            <a:ext cx="4391607" cy="2581315"/>
            <a:chOff x="649653" y="906503"/>
            <a:chExt cx="7693935" cy="4522368"/>
          </a:xfrm>
          <a:solidFill>
            <a:schemeClr val="bg1">
              <a:lumMod val="85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9E1C28-1613-4821-8AC9-F5D1196A6B34}"/>
                </a:ext>
              </a:extLst>
            </p:cNvPr>
            <p:cNvGrpSpPr/>
            <p:nvPr/>
          </p:nvGrpSpPr>
          <p:grpSpPr>
            <a:xfrm>
              <a:off x="1686840" y="906503"/>
              <a:ext cx="1330961" cy="4404407"/>
              <a:chOff x="1962632" y="587923"/>
              <a:chExt cx="1606908" cy="5692842"/>
            </a:xfrm>
            <a:grpFill/>
          </p:grpSpPr>
          <p:sp>
            <p:nvSpPr>
              <p:cNvPr id="11" name="Freeform 12">
                <a:extLst>
                  <a:ext uri="{FF2B5EF4-FFF2-40B4-BE49-F238E27FC236}">
                    <a16:creationId xmlns:a16="http://schemas.microsoft.com/office/drawing/2014/main" id="{99CA7549-181E-446F-9162-DBBB3D150653}"/>
                  </a:ext>
                </a:extLst>
              </p:cNvPr>
              <p:cNvSpPr/>
              <p:nvPr/>
            </p:nvSpPr>
            <p:spPr>
              <a:xfrm>
                <a:off x="2733332" y="5823624"/>
                <a:ext cx="372189" cy="457141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701" dirty="0"/>
                  <a:t> </a:t>
                </a:r>
                <a:endParaRPr lang="ko-KR" altLang="en-US" sz="2701" dirty="0"/>
              </a:p>
            </p:txBody>
          </p:sp>
          <p:sp>
            <p:nvSpPr>
              <p:cNvPr id="12" name="Freeform 13">
                <a:extLst>
                  <a:ext uri="{FF2B5EF4-FFF2-40B4-BE49-F238E27FC236}">
                    <a16:creationId xmlns:a16="http://schemas.microsoft.com/office/drawing/2014/main" id="{AF55C833-E3BB-46D7-90AF-575BC19241B8}"/>
                  </a:ext>
                </a:extLst>
              </p:cNvPr>
              <p:cNvSpPr/>
              <p:nvPr/>
            </p:nvSpPr>
            <p:spPr>
              <a:xfrm>
                <a:off x="2355315" y="5349411"/>
                <a:ext cx="349373" cy="622775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344F1AC0-ACC1-4ED8-9A29-C75819CA03EA}"/>
                  </a:ext>
                </a:extLst>
              </p:cNvPr>
              <p:cNvSpPr/>
              <p:nvPr/>
            </p:nvSpPr>
            <p:spPr>
              <a:xfrm>
                <a:off x="2385753" y="3258510"/>
                <a:ext cx="987693" cy="2696468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A0BC8873-8071-41A2-9453-A228B4E1DBAB}"/>
                  </a:ext>
                </a:extLst>
              </p:cNvPr>
              <p:cNvSpPr/>
              <p:nvPr/>
            </p:nvSpPr>
            <p:spPr>
              <a:xfrm>
                <a:off x="3327362" y="3615554"/>
                <a:ext cx="234997" cy="523698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09BAF485-2DE4-4705-B88F-800D381A6841}"/>
                  </a:ext>
                </a:extLst>
              </p:cNvPr>
              <p:cNvSpPr/>
              <p:nvPr/>
            </p:nvSpPr>
            <p:spPr>
              <a:xfrm>
                <a:off x="2019926" y="587923"/>
                <a:ext cx="342321" cy="748475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Freeform 17">
                <a:extLst>
                  <a:ext uri="{FF2B5EF4-FFF2-40B4-BE49-F238E27FC236}">
                    <a16:creationId xmlns:a16="http://schemas.microsoft.com/office/drawing/2014/main" id="{F5D7CD0B-E3D1-4459-976B-E93E27B428D4}"/>
                  </a:ext>
                </a:extLst>
              </p:cNvPr>
              <p:cNvSpPr/>
              <p:nvPr/>
            </p:nvSpPr>
            <p:spPr>
              <a:xfrm>
                <a:off x="2643481" y="1349666"/>
                <a:ext cx="523168" cy="762971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8CE07340-A2B4-49BF-ADBE-0D0D3AFA0E73}"/>
                  </a:ext>
                </a:extLst>
              </p:cNvPr>
              <p:cNvSpPr/>
              <p:nvPr/>
            </p:nvSpPr>
            <p:spPr>
              <a:xfrm>
                <a:off x="2637401" y="1199206"/>
                <a:ext cx="516209" cy="478108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Freeform 19">
                <a:extLst>
                  <a:ext uri="{FF2B5EF4-FFF2-40B4-BE49-F238E27FC236}">
                    <a16:creationId xmlns:a16="http://schemas.microsoft.com/office/drawing/2014/main" id="{FA6D0D3C-E572-47F9-AB38-998ED24B074B}"/>
                  </a:ext>
                </a:extLst>
              </p:cNvPr>
              <p:cNvSpPr/>
              <p:nvPr/>
            </p:nvSpPr>
            <p:spPr>
              <a:xfrm>
                <a:off x="2460687" y="1873257"/>
                <a:ext cx="902627" cy="1510986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B9D4D027-CB3A-4A2E-936D-8B4DD213FB85}"/>
                  </a:ext>
                </a:extLst>
              </p:cNvPr>
              <p:cNvSpPr/>
              <p:nvPr/>
            </p:nvSpPr>
            <p:spPr>
              <a:xfrm>
                <a:off x="2823405" y="2045102"/>
                <a:ext cx="372326" cy="1206938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Freeform 21">
                <a:extLst>
                  <a:ext uri="{FF2B5EF4-FFF2-40B4-BE49-F238E27FC236}">
                    <a16:creationId xmlns:a16="http://schemas.microsoft.com/office/drawing/2014/main" id="{50D0F2E7-6EC5-4217-8F92-48D279D0A115}"/>
                  </a:ext>
                </a:extLst>
              </p:cNvPr>
              <p:cNvSpPr/>
              <p:nvPr/>
            </p:nvSpPr>
            <p:spPr>
              <a:xfrm>
                <a:off x="3067844" y="1975411"/>
                <a:ext cx="501696" cy="1929434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Freeform 22">
                <a:extLst>
                  <a:ext uri="{FF2B5EF4-FFF2-40B4-BE49-F238E27FC236}">
                    <a16:creationId xmlns:a16="http://schemas.microsoft.com/office/drawing/2014/main" id="{066E8757-AEC8-4C8C-ACEE-D0DD793D17DE}"/>
                  </a:ext>
                </a:extLst>
              </p:cNvPr>
              <p:cNvSpPr/>
              <p:nvPr/>
            </p:nvSpPr>
            <p:spPr>
              <a:xfrm>
                <a:off x="1962632" y="1061614"/>
                <a:ext cx="820809" cy="2475965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Freeform 23">
                <a:extLst>
                  <a:ext uri="{FF2B5EF4-FFF2-40B4-BE49-F238E27FC236}">
                    <a16:creationId xmlns:a16="http://schemas.microsoft.com/office/drawing/2014/main" id="{B30A85AD-C009-4CA6-85F4-EA3D81386070}"/>
                  </a:ext>
                </a:extLst>
              </p:cNvPr>
              <p:cNvSpPr/>
              <p:nvPr/>
            </p:nvSpPr>
            <p:spPr>
              <a:xfrm>
                <a:off x="3369302" y="3701672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Freeform 24">
                <a:extLst>
                  <a:ext uri="{FF2B5EF4-FFF2-40B4-BE49-F238E27FC236}">
                    <a16:creationId xmlns:a16="http://schemas.microsoft.com/office/drawing/2014/main" id="{828FFD89-1D71-4701-A464-54C3F9BE62FE}"/>
                  </a:ext>
                </a:extLst>
              </p:cNvPr>
              <p:cNvSpPr/>
              <p:nvPr/>
            </p:nvSpPr>
            <p:spPr>
              <a:xfrm>
                <a:off x="2013206" y="1026478"/>
                <a:ext cx="200477" cy="252446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E87653A0-AE4A-4037-848E-B792FB42B463}"/>
                </a:ext>
              </a:extLst>
            </p:cNvPr>
            <p:cNvSpPr/>
            <p:nvPr/>
          </p:nvSpPr>
          <p:spPr>
            <a:xfrm>
              <a:off x="3847080" y="1362265"/>
              <a:ext cx="1251308" cy="3993517"/>
            </a:xfrm>
            <a:custGeom>
              <a:avLst/>
              <a:gdLst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5718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83292 w 2274475"/>
                <a:gd name="connsiteY53" fmla="*/ 1208589 h 7258931"/>
                <a:gd name="connsiteX54" fmla="*/ 839802 w 2274475"/>
                <a:gd name="connsiteY54" fmla="*/ 113436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5718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83292 w 2274475"/>
                <a:gd name="connsiteY53" fmla="*/ 120858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5718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2550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25500 w 2274475"/>
                <a:gd name="connsiteY7" fmla="*/ 985327 h 7258931"/>
                <a:gd name="connsiteX8" fmla="*/ 1390104 w 2274475"/>
                <a:gd name="connsiteY8" fmla="*/ 110685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74475" h="7258931">
                  <a:moveTo>
                    <a:pt x="1010406" y="480"/>
                  </a:moveTo>
                  <a:cubicBezTo>
                    <a:pt x="1043686" y="-1083"/>
                    <a:pt x="1073016" y="1304"/>
                    <a:pt x="1102095" y="5735"/>
                  </a:cubicBezTo>
                  <a:cubicBezTo>
                    <a:pt x="1104192" y="5411"/>
                    <a:pt x="1106275" y="5508"/>
                    <a:pt x="1108360" y="5621"/>
                  </a:cubicBezTo>
                  <a:cubicBezTo>
                    <a:pt x="1267121" y="18361"/>
                    <a:pt x="1286231" y="91404"/>
                    <a:pt x="1384688" y="135883"/>
                  </a:cubicBezTo>
                  <a:lnTo>
                    <a:pt x="1492367" y="319142"/>
                  </a:lnTo>
                  <a:cubicBezTo>
                    <a:pt x="1491728" y="426282"/>
                    <a:pt x="1510135" y="527075"/>
                    <a:pt x="1487277" y="627868"/>
                  </a:cubicBezTo>
                  <a:cubicBezTo>
                    <a:pt x="1418910" y="746113"/>
                    <a:pt x="1302895" y="830053"/>
                    <a:pt x="1311344" y="934324"/>
                  </a:cubicBezTo>
                  <a:lnTo>
                    <a:pt x="1325500" y="985327"/>
                  </a:lnTo>
                  <a:cubicBezTo>
                    <a:pt x="1330194" y="1024847"/>
                    <a:pt x="1375728" y="1068875"/>
                    <a:pt x="1390104" y="1106856"/>
                  </a:cubicBezTo>
                  <a:cubicBezTo>
                    <a:pt x="1431693" y="1230800"/>
                    <a:pt x="1797433" y="1317290"/>
                    <a:pt x="2048362" y="1385160"/>
                  </a:cubicBezTo>
                  <a:cubicBezTo>
                    <a:pt x="2111119" y="1394902"/>
                    <a:pt x="2091635" y="1498099"/>
                    <a:pt x="2117009" y="1597559"/>
                  </a:cubicBezTo>
                  <a:cubicBezTo>
                    <a:pt x="2135620" y="1660396"/>
                    <a:pt x="2154811" y="1677574"/>
                    <a:pt x="2148808" y="1758448"/>
                  </a:cubicBezTo>
                  <a:cubicBezTo>
                    <a:pt x="2191400" y="1843059"/>
                    <a:pt x="2218460" y="1906746"/>
                    <a:pt x="2189395" y="2037940"/>
                  </a:cubicBezTo>
                  <a:cubicBezTo>
                    <a:pt x="2188764" y="2111215"/>
                    <a:pt x="2206824" y="2102251"/>
                    <a:pt x="2232360" y="2257766"/>
                  </a:cubicBezTo>
                  <a:cubicBezTo>
                    <a:pt x="2286030" y="2406818"/>
                    <a:pt x="2285957" y="2613610"/>
                    <a:pt x="2246002" y="2696740"/>
                  </a:cubicBezTo>
                  <a:cubicBezTo>
                    <a:pt x="2250906" y="2813515"/>
                    <a:pt x="2280244" y="2781221"/>
                    <a:pt x="2261780" y="2932246"/>
                  </a:cubicBezTo>
                  <a:cubicBezTo>
                    <a:pt x="2251812" y="3042523"/>
                    <a:pt x="2230338" y="3222331"/>
                    <a:pt x="2189929" y="3317283"/>
                  </a:cubicBezTo>
                  <a:cubicBezTo>
                    <a:pt x="2205594" y="3415974"/>
                    <a:pt x="2208562" y="3482744"/>
                    <a:pt x="2153905" y="3546819"/>
                  </a:cubicBezTo>
                  <a:cubicBezTo>
                    <a:pt x="2123547" y="3613605"/>
                    <a:pt x="2067020" y="3631796"/>
                    <a:pt x="2062829" y="3747178"/>
                  </a:cubicBezTo>
                  <a:cubicBezTo>
                    <a:pt x="2038248" y="3784366"/>
                    <a:pt x="2043572" y="3814077"/>
                    <a:pt x="1996560" y="3899862"/>
                  </a:cubicBezTo>
                  <a:cubicBezTo>
                    <a:pt x="1976622" y="3973381"/>
                    <a:pt x="1945464" y="4030878"/>
                    <a:pt x="1973112" y="4192026"/>
                  </a:cubicBezTo>
                  <a:cubicBezTo>
                    <a:pt x="1978331" y="4297101"/>
                    <a:pt x="1988760" y="4562878"/>
                    <a:pt x="1994230" y="4758341"/>
                  </a:cubicBezTo>
                  <a:cubicBezTo>
                    <a:pt x="1999377" y="4985418"/>
                    <a:pt x="1993308" y="5242399"/>
                    <a:pt x="1998454" y="5443309"/>
                  </a:cubicBezTo>
                  <a:cubicBezTo>
                    <a:pt x="2022566" y="5619053"/>
                    <a:pt x="2065370" y="5798537"/>
                    <a:pt x="2070791" y="5970543"/>
                  </a:cubicBezTo>
                  <a:lnTo>
                    <a:pt x="2032486" y="6356695"/>
                  </a:lnTo>
                  <a:cubicBezTo>
                    <a:pt x="2079044" y="6432965"/>
                    <a:pt x="2118126" y="6490542"/>
                    <a:pt x="2112349" y="6570550"/>
                  </a:cubicBezTo>
                  <a:cubicBezTo>
                    <a:pt x="2108465" y="6689962"/>
                    <a:pt x="2037292" y="6764517"/>
                    <a:pt x="2055838" y="6861500"/>
                  </a:cubicBezTo>
                  <a:cubicBezTo>
                    <a:pt x="2097864" y="6951606"/>
                    <a:pt x="2147368" y="7116476"/>
                    <a:pt x="2193133" y="7243963"/>
                  </a:cubicBezTo>
                  <a:lnTo>
                    <a:pt x="1732215" y="7204737"/>
                  </a:lnTo>
                  <a:lnTo>
                    <a:pt x="1663568" y="6959567"/>
                  </a:lnTo>
                  <a:cubicBezTo>
                    <a:pt x="1623726" y="6778984"/>
                    <a:pt x="1531549" y="6564756"/>
                    <a:pt x="1544042" y="6417818"/>
                  </a:cubicBezTo>
                  <a:cubicBezTo>
                    <a:pt x="1469780" y="6357795"/>
                    <a:pt x="1458800" y="6257382"/>
                    <a:pt x="1453500" y="6124684"/>
                  </a:cubicBezTo>
                  <a:cubicBezTo>
                    <a:pt x="1459414" y="5973294"/>
                    <a:pt x="1487695" y="5797290"/>
                    <a:pt x="1474862" y="5692653"/>
                  </a:cubicBezTo>
                  <a:cubicBezTo>
                    <a:pt x="1347374" y="5192509"/>
                    <a:pt x="1249791" y="4714793"/>
                    <a:pt x="1163424" y="4154838"/>
                  </a:cubicBezTo>
                  <a:cubicBezTo>
                    <a:pt x="1039173" y="4600350"/>
                    <a:pt x="963519" y="5378561"/>
                    <a:pt x="947675" y="5468942"/>
                  </a:cubicBezTo>
                  <a:cubicBezTo>
                    <a:pt x="932722" y="5560633"/>
                    <a:pt x="914032" y="5637371"/>
                    <a:pt x="902817" y="5744015"/>
                  </a:cubicBezTo>
                  <a:cubicBezTo>
                    <a:pt x="919033" y="6058608"/>
                    <a:pt x="882913" y="6575066"/>
                    <a:pt x="839316" y="6702747"/>
                  </a:cubicBezTo>
                  <a:cubicBezTo>
                    <a:pt x="858492" y="6778871"/>
                    <a:pt x="832810" y="6810137"/>
                    <a:pt x="780961" y="6871307"/>
                  </a:cubicBezTo>
                  <a:cubicBezTo>
                    <a:pt x="768808" y="6922202"/>
                    <a:pt x="820204" y="6999264"/>
                    <a:pt x="740763" y="7038944"/>
                  </a:cubicBezTo>
                  <a:cubicBezTo>
                    <a:pt x="606138" y="7157742"/>
                    <a:pt x="460299" y="7242895"/>
                    <a:pt x="340627" y="7257023"/>
                  </a:cubicBezTo>
                  <a:cubicBezTo>
                    <a:pt x="221975" y="7267509"/>
                    <a:pt x="178088" y="7236875"/>
                    <a:pt x="160369" y="7112785"/>
                  </a:cubicBezTo>
                  <a:cubicBezTo>
                    <a:pt x="142245" y="6930616"/>
                    <a:pt x="404486" y="6901713"/>
                    <a:pt x="375147" y="6637304"/>
                  </a:cubicBezTo>
                  <a:cubicBezTo>
                    <a:pt x="367007" y="6500075"/>
                    <a:pt x="336437" y="6430133"/>
                    <a:pt x="354465" y="6292903"/>
                  </a:cubicBezTo>
                  <a:cubicBezTo>
                    <a:pt x="358235" y="6286495"/>
                    <a:pt x="414341" y="5984768"/>
                    <a:pt x="418111" y="5978359"/>
                  </a:cubicBezTo>
                  <a:cubicBezTo>
                    <a:pt x="413580" y="5770394"/>
                    <a:pt x="386620" y="5689529"/>
                    <a:pt x="438162" y="5462874"/>
                  </a:cubicBezTo>
                  <a:lnTo>
                    <a:pt x="408741" y="4908987"/>
                  </a:lnTo>
                  <a:cubicBezTo>
                    <a:pt x="383383" y="4594734"/>
                    <a:pt x="347025" y="4231956"/>
                    <a:pt x="369833" y="3984130"/>
                  </a:cubicBezTo>
                  <a:cubicBezTo>
                    <a:pt x="360790" y="3878249"/>
                    <a:pt x="203156" y="3654257"/>
                    <a:pt x="114102" y="3468366"/>
                  </a:cubicBezTo>
                  <a:cubicBezTo>
                    <a:pt x="73252" y="3345749"/>
                    <a:pt x="107597" y="3109690"/>
                    <a:pt x="25841" y="2997641"/>
                  </a:cubicBezTo>
                  <a:cubicBezTo>
                    <a:pt x="-26781" y="2864117"/>
                    <a:pt x="13437" y="2636005"/>
                    <a:pt x="37056" y="2488661"/>
                  </a:cubicBezTo>
                  <a:cubicBezTo>
                    <a:pt x="58606" y="2354225"/>
                    <a:pt x="33601" y="2288134"/>
                    <a:pt x="10548" y="2180866"/>
                  </a:cubicBezTo>
                  <a:cubicBezTo>
                    <a:pt x="-2582" y="2138083"/>
                    <a:pt x="49550" y="1969276"/>
                    <a:pt x="66962" y="1852534"/>
                  </a:cubicBezTo>
                  <a:cubicBezTo>
                    <a:pt x="80491" y="1712295"/>
                    <a:pt x="109474" y="1518069"/>
                    <a:pt x="133715" y="1495365"/>
                  </a:cubicBezTo>
                  <a:cubicBezTo>
                    <a:pt x="320335" y="1404758"/>
                    <a:pt x="520831" y="1377628"/>
                    <a:pt x="726142" y="1204779"/>
                  </a:cubicBezTo>
                  <a:lnTo>
                    <a:pt x="801702" y="1145790"/>
                  </a:lnTo>
                  <a:cubicBezTo>
                    <a:pt x="809306" y="1071017"/>
                    <a:pt x="832150" y="1000053"/>
                    <a:pt x="839754" y="925280"/>
                  </a:cubicBezTo>
                  <a:cubicBezTo>
                    <a:pt x="835314" y="915634"/>
                    <a:pt x="854784" y="890796"/>
                    <a:pt x="852095" y="881622"/>
                  </a:cubicBezTo>
                  <a:cubicBezTo>
                    <a:pt x="830908" y="801911"/>
                    <a:pt x="739926" y="755876"/>
                    <a:pt x="685639" y="674518"/>
                  </a:cubicBezTo>
                  <a:cubicBezTo>
                    <a:pt x="679420" y="654057"/>
                    <a:pt x="675363" y="620231"/>
                    <a:pt x="673583" y="580154"/>
                  </a:cubicBezTo>
                  <a:cubicBezTo>
                    <a:pt x="646287" y="504174"/>
                    <a:pt x="625266" y="418796"/>
                    <a:pt x="642606" y="341636"/>
                  </a:cubicBezTo>
                  <a:cubicBezTo>
                    <a:pt x="637217" y="194039"/>
                    <a:pt x="706592" y="142696"/>
                    <a:pt x="839802" y="36004"/>
                  </a:cubicBezTo>
                  <a:cubicBezTo>
                    <a:pt x="910855" y="12350"/>
                    <a:pt x="964405" y="2641"/>
                    <a:pt x="1010406" y="480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DE6BB97-4D02-418E-B66D-DE4FBA37DAF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49653" y="1309123"/>
              <a:ext cx="1255596" cy="4001786"/>
            </a:xfrm>
            <a:custGeom>
              <a:avLst/>
              <a:gdLst>
                <a:gd name="connsiteX0" fmla="*/ 1095375 w 2171700"/>
                <a:gd name="connsiteY0" fmla="*/ 0 h 7324725"/>
                <a:gd name="connsiteX1" fmla="*/ 809625 w 2171700"/>
                <a:gd name="connsiteY1" fmla="*/ 190500 h 7324725"/>
                <a:gd name="connsiteX2" fmla="*/ 685800 w 2171700"/>
                <a:gd name="connsiteY2" fmla="*/ 371475 h 7324725"/>
                <a:gd name="connsiteX3" fmla="*/ 704850 w 2171700"/>
                <a:gd name="connsiteY3" fmla="*/ 695325 h 7324725"/>
                <a:gd name="connsiteX4" fmla="*/ 838200 w 2171700"/>
                <a:gd name="connsiteY4" fmla="*/ 971550 h 7324725"/>
                <a:gd name="connsiteX5" fmla="*/ 742950 w 2171700"/>
                <a:gd name="connsiteY5" fmla="*/ 1085850 h 7324725"/>
                <a:gd name="connsiteX6" fmla="*/ 133350 w 2171700"/>
                <a:gd name="connsiteY6" fmla="*/ 1295400 h 7324725"/>
                <a:gd name="connsiteX7" fmla="*/ 0 w 2171700"/>
                <a:gd name="connsiteY7" fmla="*/ 2286000 h 7324725"/>
                <a:gd name="connsiteX8" fmla="*/ 333375 w 2171700"/>
                <a:gd name="connsiteY8" fmla="*/ 3181350 h 7324725"/>
                <a:gd name="connsiteX9" fmla="*/ 247650 w 2171700"/>
                <a:gd name="connsiteY9" fmla="*/ 3914775 h 7324725"/>
                <a:gd name="connsiteX10" fmla="*/ 371475 w 2171700"/>
                <a:gd name="connsiteY10" fmla="*/ 4133850 h 7324725"/>
                <a:gd name="connsiteX11" fmla="*/ 495300 w 2171700"/>
                <a:gd name="connsiteY11" fmla="*/ 4352925 h 7324725"/>
                <a:gd name="connsiteX12" fmla="*/ 476250 w 2171700"/>
                <a:gd name="connsiteY12" fmla="*/ 4810125 h 7324725"/>
                <a:gd name="connsiteX13" fmla="*/ 476250 w 2171700"/>
                <a:gd name="connsiteY13" fmla="*/ 5172075 h 7324725"/>
                <a:gd name="connsiteX14" fmla="*/ 371475 w 2171700"/>
                <a:gd name="connsiteY14" fmla="*/ 6219825 h 7324725"/>
                <a:gd name="connsiteX15" fmla="*/ 371475 w 2171700"/>
                <a:gd name="connsiteY15" fmla="*/ 6696075 h 7324725"/>
                <a:gd name="connsiteX16" fmla="*/ 400050 w 2171700"/>
                <a:gd name="connsiteY16" fmla="*/ 6896100 h 7324725"/>
                <a:gd name="connsiteX17" fmla="*/ 323850 w 2171700"/>
                <a:gd name="connsiteY17" fmla="*/ 7077075 h 7324725"/>
                <a:gd name="connsiteX18" fmla="*/ 533400 w 2171700"/>
                <a:gd name="connsiteY18" fmla="*/ 7324725 h 7324725"/>
                <a:gd name="connsiteX19" fmla="*/ 952500 w 2171700"/>
                <a:gd name="connsiteY19" fmla="*/ 7315200 h 7324725"/>
                <a:gd name="connsiteX20" fmla="*/ 733425 w 2171700"/>
                <a:gd name="connsiteY20" fmla="*/ 6896100 h 7324725"/>
                <a:gd name="connsiteX21" fmla="*/ 790575 w 2171700"/>
                <a:gd name="connsiteY21" fmla="*/ 6648450 h 7324725"/>
                <a:gd name="connsiteX22" fmla="*/ 762000 w 2171700"/>
                <a:gd name="connsiteY22" fmla="*/ 6324600 h 7324725"/>
                <a:gd name="connsiteX23" fmla="*/ 885825 w 2171700"/>
                <a:gd name="connsiteY23" fmla="*/ 5486400 h 7324725"/>
                <a:gd name="connsiteX24" fmla="*/ 866775 w 2171700"/>
                <a:gd name="connsiteY24" fmla="*/ 5400675 h 7324725"/>
                <a:gd name="connsiteX25" fmla="*/ 971550 w 2171700"/>
                <a:gd name="connsiteY25" fmla="*/ 5286375 h 7324725"/>
                <a:gd name="connsiteX26" fmla="*/ 962025 w 2171700"/>
                <a:gd name="connsiteY26" fmla="*/ 5143500 h 7324725"/>
                <a:gd name="connsiteX27" fmla="*/ 1104900 w 2171700"/>
                <a:gd name="connsiteY27" fmla="*/ 4600575 h 7324725"/>
                <a:gd name="connsiteX28" fmla="*/ 1123950 w 2171700"/>
                <a:gd name="connsiteY28" fmla="*/ 4467225 h 7324725"/>
                <a:gd name="connsiteX29" fmla="*/ 1276350 w 2171700"/>
                <a:gd name="connsiteY29" fmla="*/ 4724400 h 7324725"/>
                <a:gd name="connsiteX30" fmla="*/ 1352550 w 2171700"/>
                <a:gd name="connsiteY30" fmla="*/ 5000625 h 7324725"/>
                <a:gd name="connsiteX31" fmla="*/ 1333500 w 2171700"/>
                <a:gd name="connsiteY31" fmla="*/ 5143500 h 7324725"/>
                <a:gd name="connsiteX32" fmla="*/ 1371600 w 2171700"/>
                <a:gd name="connsiteY32" fmla="*/ 5153025 h 7324725"/>
                <a:gd name="connsiteX33" fmla="*/ 1247775 w 2171700"/>
                <a:gd name="connsiteY33" fmla="*/ 5591175 h 7324725"/>
                <a:gd name="connsiteX34" fmla="*/ 1257300 w 2171700"/>
                <a:gd name="connsiteY34" fmla="*/ 6543675 h 7324725"/>
                <a:gd name="connsiteX35" fmla="*/ 1333500 w 2171700"/>
                <a:gd name="connsiteY35" fmla="*/ 6657975 h 7324725"/>
                <a:gd name="connsiteX36" fmla="*/ 1314450 w 2171700"/>
                <a:gd name="connsiteY36" fmla="*/ 6810375 h 7324725"/>
                <a:gd name="connsiteX37" fmla="*/ 1323975 w 2171700"/>
                <a:gd name="connsiteY37" fmla="*/ 6934200 h 7324725"/>
                <a:gd name="connsiteX38" fmla="*/ 1304925 w 2171700"/>
                <a:gd name="connsiteY38" fmla="*/ 7086600 h 7324725"/>
                <a:gd name="connsiteX39" fmla="*/ 1704975 w 2171700"/>
                <a:gd name="connsiteY39" fmla="*/ 7286625 h 7324725"/>
                <a:gd name="connsiteX40" fmla="*/ 2152650 w 2171700"/>
                <a:gd name="connsiteY40" fmla="*/ 7286625 h 7324725"/>
                <a:gd name="connsiteX41" fmla="*/ 2171700 w 2171700"/>
                <a:gd name="connsiteY41" fmla="*/ 7143750 h 7324725"/>
                <a:gd name="connsiteX42" fmla="*/ 1676400 w 2171700"/>
                <a:gd name="connsiteY42" fmla="*/ 6638925 h 7324725"/>
                <a:gd name="connsiteX43" fmla="*/ 1685925 w 2171700"/>
                <a:gd name="connsiteY43" fmla="*/ 6534150 h 7324725"/>
                <a:gd name="connsiteX44" fmla="*/ 1657350 w 2171700"/>
                <a:gd name="connsiteY44" fmla="*/ 6324600 h 7324725"/>
                <a:gd name="connsiteX45" fmla="*/ 1704975 w 2171700"/>
                <a:gd name="connsiteY45" fmla="*/ 6048375 h 7324725"/>
                <a:gd name="connsiteX46" fmla="*/ 1762125 w 2171700"/>
                <a:gd name="connsiteY46" fmla="*/ 5495925 h 7324725"/>
                <a:gd name="connsiteX47" fmla="*/ 1771650 w 2171700"/>
                <a:gd name="connsiteY47" fmla="*/ 5429250 h 7324725"/>
                <a:gd name="connsiteX48" fmla="*/ 1866900 w 2171700"/>
                <a:gd name="connsiteY48" fmla="*/ 5172075 h 7324725"/>
                <a:gd name="connsiteX49" fmla="*/ 1885950 w 2171700"/>
                <a:gd name="connsiteY49" fmla="*/ 4648200 h 7324725"/>
                <a:gd name="connsiteX50" fmla="*/ 1895475 w 2171700"/>
                <a:gd name="connsiteY50" fmla="*/ 4248150 h 7324725"/>
                <a:gd name="connsiteX51" fmla="*/ 1866900 w 2171700"/>
                <a:gd name="connsiteY51" fmla="*/ 3705225 h 7324725"/>
                <a:gd name="connsiteX52" fmla="*/ 2076450 w 2171700"/>
                <a:gd name="connsiteY52" fmla="*/ 2771775 h 7324725"/>
                <a:gd name="connsiteX53" fmla="*/ 2085975 w 2171700"/>
                <a:gd name="connsiteY53" fmla="*/ 2505075 h 7324725"/>
                <a:gd name="connsiteX54" fmla="*/ 1981200 w 2171700"/>
                <a:gd name="connsiteY54" fmla="*/ 1933575 h 7324725"/>
                <a:gd name="connsiteX55" fmla="*/ 1933575 w 2171700"/>
                <a:gd name="connsiteY55" fmla="*/ 1771650 h 7324725"/>
                <a:gd name="connsiteX56" fmla="*/ 1933575 w 2171700"/>
                <a:gd name="connsiteY56" fmla="*/ 1495425 h 7324725"/>
                <a:gd name="connsiteX57" fmla="*/ 1885950 w 2171700"/>
                <a:gd name="connsiteY57" fmla="*/ 1333500 h 7324725"/>
                <a:gd name="connsiteX58" fmla="*/ 1419225 w 2171700"/>
                <a:gd name="connsiteY58" fmla="*/ 1238250 h 7324725"/>
                <a:gd name="connsiteX59" fmla="*/ 1257300 w 2171700"/>
                <a:gd name="connsiteY59" fmla="*/ 1085850 h 7324725"/>
                <a:gd name="connsiteX60" fmla="*/ 1333500 w 2171700"/>
                <a:gd name="connsiteY60" fmla="*/ 933450 h 7324725"/>
                <a:gd name="connsiteX61" fmla="*/ 1447800 w 2171700"/>
                <a:gd name="connsiteY61" fmla="*/ 466725 h 7324725"/>
                <a:gd name="connsiteX62" fmla="*/ 1400175 w 2171700"/>
                <a:gd name="connsiteY62" fmla="*/ 209550 h 7324725"/>
                <a:gd name="connsiteX63" fmla="*/ 1095375 w 2171700"/>
                <a:gd name="connsiteY63" fmla="*/ 0 h 7324725"/>
                <a:gd name="connsiteX0" fmla="*/ 1078068 w 2171700"/>
                <a:gd name="connsiteY0" fmla="*/ 0 h 7255496"/>
                <a:gd name="connsiteX1" fmla="*/ 809625 w 2171700"/>
                <a:gd name="connsiteY1" fmla="*/ 121271 h 7255496"/>
                <a:gd name="connsiteX2" fmla="*/ 685800 w 2171700"/>
                <a:gd name="connsiteY2" fmla="*/ 302246 h 7255496"/>
                <a:gd name="connsiteX3" fmla="*/ 704850 w 2171700"/>
                <a:gd name="connsiteY3" fmla="*/ 626096 h 7255496"/>
                <a:gd name="connsiteX4" fmla="*/ 838200 w 2171700"/>
                <a:gd name="connsiteY4" fmla="*/ 902321 h 7255496"/>
                <a:gd name="connsiteX5" fmla="*/ 742950 w 2171700"/>
                <a:gd name="connsiteY5" fmla="*/ 1016621 h 7255496"/>
                <a:gd name="connsiteX6" fmla="*/ 133350 w 2171700"/>
                <a:gd name="connsiteY6" fmla="*/ 1226171 h 7255496"/>
                <a:gd name="connsiteX7" fmla="*/ 0 w 2171700"/>
                <a:gd name="connsiteY7" fmla="*/ 2216771 h 7255496"/>
                <a:gd name="connsiteX8" fmla="*/ 333375 w 2171700"/>
                <a:gd name="connsiteY8" fmla="*/ 3112121 h 7255496"/>
                <a:gd name="connsiteX9" fmla="*/ 247650 w 2171700"/>
                <a:gd name="connsiteY9" fmla="*/ 3845546 h 7255496"/>
                <a:gd name="connsiteX10" fmla="*/ 371475 w 2171700"/>
                <a:gd name="connsiteY10" fmla="*/ 4064621 h 7255496"/>
                <a:gd name="connsiteX11" fmla="*/ 495300 w 2171700"/>
                <a:gd name="connsiteY11" fmla="*/ 4283696 h 7255496"/>
                <a:gd name="connsiteX12" fmla="*/ 476250 w 2171700"/>
                <a:gd name="connsiteY12" fmla="*/ 4740896 h 7255496"/>
                <a:gd name="connsiteX13" fmla="*/ 476250 w 2171700"/>
                <a:gd name="connsiteY13" fmla="*/ 5102846 h 7255496"/>
                <a:gd name="connsiteX14" fmla="*/ 371475 w 2171700"/>
                <a:gd name="connsiteY14" fmla="*/ 6150596 h 7255496"/>
                <a:gd name="connsiteX15" fmla="*/ 371475 w 2171700"/>
                <a:gd name="connsiteY15" fmla="*/ 6626846 h 7255496"/>
                <a:gd name="connsiteX16" fmla="*/ 400050 w 2171700"/>
                <a:gd name="connsiteY16" fmla="*/ 6826871 h 7255496"/>
                <a:gd name="connsiteX17" fmla="*/ 323850 w 2171700"/>
                <a:gd name="connsiteY17" fmla="*/ 7007846 h 7255496"/>
                <a:gd name="connsiteX18" fmla="*/ 533400 w 2171700"/>
                <a:gd name="connsiteY18" fmla="*/ 7255496 h 7255496"/>
                <a:gd name="connsiteX19" fmla="*/ 952500 w 2171700"/>
                <a:gd name="connsiteY19" fmla="*/ 7245971 h 7255496"/>
                <a:gd name="connsiteX20" fmla="*/ 733425 w 2171700"/>
                <a:gd name="connsiteY20" fmla="*/ 6826871 h 7255496"/>
                <a:gd name="connsiteX21" fmla="*/ 790575 w 2171700"/>
                <a:gd name="connsiteY21" fmla="*/ 6579221 h 7255496"/>
                <a:gd name="connsiteX22" fmla="*/ 762000 w 2171700"/>
                <a:gd name="connsiteY22" fmla="*/ 6255371 h 7255496"/>
                <a:gd name="connsiteX23" fmla="*/ 885825 w 2171700"/>
                <a:gd name="connsiteY23" fmla="*/ 5417171 h 7255496"/>
                <a:gd name="connsiteX24" fmla="*/ 866775 w 2171700"/>
                <a:gd name="connsiteY24" fmla="*/ 5331446 h 7255496"/>
                <a:gd name="connsiteX25" fmla="*/ 971550 w 2171700"/>
                <a:gd name="connsiteY25" fmla="*/ 5217146 h 7255496"/>
                <a:gd name="connsiteX26" fmla="*/ 962025 w 2171700"/>
                <a:gd name="connsiteY26" fmla="*/ 5074271 h 7255496"/>
                <a:gd name="connsiteX27" fmla="*/ 1104900 w 2171700"/>
                <a:gd name="connsiteY27" fmla="*/ 4531346 h 7255496"/>
                <a:gd name="connsiteX28" fmla="*/ 1123950 w 2171700"/>
                <a:gd name="connsiteY28" fmla="*/ 4397996 h 7255496"/>
                <a:gd name="connsiteX29" fmla="*/ 1276350 w 2171700"/>
                <a:gd name="connsiteY29" fmla="*/ 4655171 h 7255496"/>
                <a:gd name="connsiteX30" fmla="*/ 1352550 w 2171700"/>
                <a:gd name="connsiteY30" fmla="*/ 4931396 h 7255496"/>
                <a:gd name="connsiteX31" fmla="*/ 1333500 w 2171700"/>
                <a:gd name="connsiteY31" fmla="*/ 5074271 h 7255496"/>
                <a:gd name="connsiteX32" fmla="*/ 1371600 w 2171700"/>
                <a:gd name="connsiteY32" fmla="*/ 5083796 h 7255496"/>
                <a:gd name="connsiteX33" fmla="*/ 1247775 w 2171700"/>
                <a:gd name="connsiteY33" fmla="*/ 5521946 h 7255496"/>
                <a:gd name="connsiteX34" fmla="*/ 1257300 w 2171700"/>
                <a:gd name="connsiteY34" fmla="*/ 6474446 h 7255496"/>
                <a:gd name="connsiteX35" fmla="*/ 1333500 w 2171700"/>
                <a:gd name="connsiteY35" fmla="*/ 6588746 h 7255496"/>
                <a:gd name="connsiteX36" fmla="*/ 1314450 w 2171700"/>
                <a:gd name="connsiteY36" fmla="*/ 6741146 h 7255496"/>
                <a:gd name="connsiteX37" fmla="*/ 1323975 w 2171700"/>
                <a:gd name="connsiteY37" fmla="*/ 6864971 h 7255496"/>
                <a:gd name="connsiteX38" fmla="*/ 1304925 w 2171700"/>
                <a:gd name="connsiteY38" fmla="*/ 7017371 h 7255496"/>
                <a:gd name="connsiteX39" fmla="*/ 1704975 w 2171700"/>
                <a:gd name="connsiteY39" fmla="*/ 7217396 h 7255496"/>
                <a:gd name="connsiteX40" fmla="*/ 2152650 w 2171700"/>
                <a:gd name="connsiteY40" fmla="*/ 7217396 h 7255496"/>
                <a:gd name="connsiteX41" fmla="*/ 2171700 w 2171700"/>
                <a:gd name="connsiteY41" fmla="*/ 7074521 h 7255496"/>
                <a:gd name="connsiteX42" fmla="*/ 1676400 w 2171700"/>
                <a:gd name="connsiteY42" fmla="*/ 6569696 h 7255496"/>
                <a:gd name="connsiteX43" fmla="*/ 1685925 w 2171700"/>
                <a:gd name="connsiteY43" fmla="*/ 6464921 h 7255496"/>
                <a:gd name="connsiteX44" fmla="*/ 1657350 w 2171700"/>
                <a:gd name="connsiteY44" fmla="*/ 6255371 h 7255496"/>
                <a:gd name="connsiteX45" fmla="*/ 1704975 w 2171700"/>
                <a:gd name="connsiteY45" fmla="*/ 5979146 h 7255496"/>
                <a:gd name="connsiteX46" fmla="*/ 1762125 w 2171700"/>
                <a:gd name="connsiteY46" fmla="*/ 5426696 h 7255496"/>
                <a:gd name="connsiteX47" fmla="*/ 1771650 w 2171700"/>
                <a:gd name="connsiteY47" fmla="*/ 5360021 h 7255496"/>
                <a:gd name="connsiteX48" fmla="*/ 1866900 w 2171700"/>
                <a:gd name="connsiteY48" fmla="*/ 5102846 h 7255496"/>
                <a:gd name="connsiteX49" fmla="*/ 1885950 w 2171700"/>
                <a:gd name="connsiteY49" fmla="*/ 4578971 h 7255496"/>
                <a:gd name="connsiteX50" fmla="*/ 1895475 w 2171700"/>
                <a:gd name="connsiteY50" fmla="*/ 4178921 h 7255496"/>
                <a:gd name="connsiteX51" fmla="*/ 1866900 w 2171700"/>
                <a:gd name="connsiteY51" fmla="*/ 3635996 h 7255496"/>
                <a:gd name="connsiteX52" fmla="*/ 2076450 w 2171700"/>
                <a:gd name="connsiteY52" fmla="*/ 2702546 h 7255496"/>
                <a:gd name="connsiteX53" fmla="*/ 2085975 w 2171700"/>
                <a:gd name="connsiteY53" fmla="*/ 2435846 h 7255496"/>
                <a:gd name="connsiteX54" fmla="*/ 1981200 w 2171700"/>
                <a:gd name="connsiteY54" fmla="*/ 1864346 h 7255496"/>
                <a:gd name="connsiteX55" fmla="*/ 1933575 w 2171700"/>
                <a:gd name="connsiteY55" fmla="*/ 1702421 h 7255496"/>
                <a:gd name="connsiteX56" fmla="*/ 1933575 w 2171700"/>
                <a:gd name="connsiteY56" fmla="*/ 1426196 h 7255496"/>
                <a:gd name="connsiteX57" fmla="*/ 1885950 w 2171700"/>
                <a:gd name="connsiteY57" fmla="*/ 1264271 h 7255496"/>
                <a:gd name="connsiteX58" fmla="*/ 1419225 w 2171700"/>
                <a:gd name="connsiteY58" fmla="*/ 1169021 h 7255496"/>
                <a:gd name="connsiteX59" fmla="*/ 1257300 w 2171700"/>
                <a:gd name="connsiteY59" fmla="*/ 1016621 h 7255496"/>
                <a:gd name="connsiteX60" fmla="*/ 1333500 w 2171700"/>
                <a:gd name="connsiteY60" fmla="*/ 864221 h 7255496"/>
                <a:gd name="connsiteX61" fmla="*/ 1447800 w 2171700"/>
                <a:gd name="connsiteY61" fmla="*/ 397496 h 7255496"/>
                <a:gd name="connsiteX62" fmla="*/ 1400175 w 2171700"/>
                <a:gd name="connsiteY62" fmla="*/ 140321 h 7255496"/>
                <a:gd name="connsiteX63" fmla="*/ 1078068 w 2171700"/>
                <a:gd name="connsiteY63" fmla="*/ 0 h 7255496"/>
                <a:gd name="connsiteX0" fmla="*/ 1078068 w 2171700"/>
                <a:gd name="connsiteY0" fmla="*/ 0 h 7255496"/>
                <a:gd name="connsiteX1" fmla="*/ 809625 w 2171700"/>
                <a:gd name="connsiteY1" fmla="*/ 121271 h 7255496"/>
                <a:gd name="connsiteX2" fmla="*/ 685800 w 2171700"/>
                <a:gd name="connsiteY2" fmla="*/ 302246 h 7255496"/>
                <a:gd name="connsiteX3" fmla="*/ 704850 w 2171700"/>
                <a:gd name="connsiteY3" fmla="*/ 626096 h 7255496"/>
                <a:gd name="connsiteX4" fmla="*/ 838200 w 2171700"/>
                <a:gd name="connsiteY4" fmla="*/ 902321 h 7255496"/>
                <a:gd name="connsiteX5" fmla="*/ 742950 w 2171700"/>
                <a:gd name="connsiteY5" fmla="*/ 1016621 h 7255496"/>
                <a:gd name="connsiteX6" fmla="*/ 133350 w 2171700"/>
                <a:gd name="connsiteY6" fmla="*/ 1226171 h 7255496"/>
                <a:gd name="connsiteX7" fmla="*/ 0 w 2171700"/>
                <a:gd name="connsiteY7" fmla="*/ 2216771 h 7255496"/>
                <a:gd name="connsiteX8" fmla="*/ 333375 w 2171700"/>
                <a:gd name="connsiteY8" fmla="*/ 3112121 h 7255496"/>
                <a:gd name="connsiteX9" fmla="*/ 247650 w 2171700"/>
                <a:gd name="connsiteY9" fmla="*/ 3845546 h 7255496"/>
                <a:gd name="connsiteX10" fmla="*/ 371475 w 2171700"/>
                <a:gd name="connsiteY10" fmla="*/ 4064621 h 7255496"/>
                <a:gd name="connsiteX11" fmla="*/ 495300 w 2171700"/>
                <a:gd name="connsiteY11" fmla="*/ 4283696 h 7255496"/>
                <a:gd name="connsiteX12" fmla="*/ 476250 w 2171700"/>
                <a:gd name="connsiteY12" fmla="*/ 4740896 h 7255496"/>
                <a:gd name="connsiteX13" fmla="*/ 476250 w 2171700"/>
                <a:gd name="connsiteY13" fmla="*/ 5102846 h 7255496"/>
                <a:gd name="connsiteX14" fmla="*/ 371475 w 2171700"/>
                <a:gd name="connsiteY14" fmla="*/ 6150596 h 7255496"/>
                <a:gd name="connsiteX15" fmla="*/ 371475 w 2171700"/>
                <a:gd name="connsiteY15" fmla="*/ 6626846 h 7255496"/>
                <a:gd name="connsiteX16" fmla="*/ 400050 w 2171700"/>
                <a:gd name="connsiteY16" fmla="*/ 6826871 h 7255496"/>
                <a:gd name="connsiteX17" fmla="*/ 323850 w 2171700"/>
                <a:gd name="connsiteY17" fmla="*/ 7007846 h 7255496"/>
                <a:gd name="connsiteX18" fmla="*/ 533400 w 2171700"/>
                <a:gd name="connsiteY18" fmla="*/ 7255496 h 7255496"/>
                <a:gd name="connsiteX19" fmla="*/ 952500 w 2171700"/>
                <a:gd name="connsiteY19" fmla="*/ 7245971 h 7255496"/>
                <a:gd name="connsiteX20" fmla="*/ 733425 w 2171700"/>
                <a:gd name="connsiteY20" fmla="*/ 6826871 h 7255496"/>
                <a:gd name="connsiteX21" fmla="*/ 790575 w 2171700"/>
                <a:gd name="connsiteY21" fmla="*/ 6579221 h 7255496"/>
                <a:gd name="connsiteX22" fmla="*/ 762000 w 2171700"/>
                <a:gd name="connsiteY22" fmla="*/ 6255371 h 7255496"/>
                <a:gd name="connsiteX23" fmla="*/ 885825 w 2171700"/>
                <a:gd name="connsiteY23" fmla="*/ 5417171 h 7255496"/>
                <a:gd name="connsiteX24" fmla="*/ 866775 w 2171700"/>
                <a:gd name="connsiteY24" fmla="*/ 5331446 h 7255496"/>
                <a:gd name="connsiteX25" fmla="*/ 971550 w 2171700"/>
                <a:gd name="connsiteY25" fmla="*/ 5217146 h 7255496"/>
                <a:gd name="connsiteX26" fmla="*/ 962025 w 2171700"/>
                <a:gd name="connsiteY26" fmla="*/ 5074271 h 7255496"/>
                <a:gd name="connsiteX27" fmla="*/ 1104900 w 2171700"/>
                <a:gd name="connsiteY27" fmla="*/ 4531346 h 7255496"/>
                <a:gd name="connsiteX28" fmla="*/ 1123950 w 2171700"/>
                <a:gd name="connsiteY28" fmla="*/ 4397996 h 7255496"/>
                <a:gd name="connsiteX29" fmla="*/ 1276350 w 2171700"/>
                <a:gd name="connsiteY29" fmla="*/ 4655171 h 7255496"/>
                <a:gd name="connsiteX30" fmla="*/ 1352550 w 2171700"/>
                <a:gd name="connsiteY30" fmla="*/ 4931396 h 7255496"/>
                <a:gd name="connsiteX31" fmla="*/ 1333500 w 2171700"/>
                <a:gd name="connsiteY31" fmla="*/ 5074271 h 7255496"/>
                <a:gd name="connsiteX32" fmla="*/ 1371600 w 2171700"/>
                <a:gd name="connsiteY32" fmla="*/ 5083796 h 7255496"/>
                <a:gd name="connsiteX33" fmla="*/ 1247775 w 2171700"/>
                <a:gd name="connsiteY33" fmla="*/ 5521946 h 7255496"/>
                <a:gd name="connsiteX34" fmla="*/ 1257300 w 2171700"/>
                <a:gd name="connsiteY34" fmla="*/ 6474446 h 7255496"/>
                <a:gd name="connsiteX35" fmla="*/ 1333500 w 2171700"/>
                <a:gd name="connsiteY35" fmla="*/ 6588746 h 7255496"/>
                <a:gd name="connsiteX36" fmla="*/ 1314450 w 2171700"/>
                <a:gd name="connsiteY36" fmla="*/ 6741146 h 7255496"/>
                <a:gd name="connsiteX37" fmla="*/ 1323975 w 2171700"/>
                <a:gd name="connsiteY37" fmla="*/ 6864971 h 7255496"/>
                <a:gd name="connsiteX38" fmla="*/ 1304925 w 2171700"/>
                <a:gd name="connsiteY38" fmla="*/ 7017371 h 7255496"/>
                <a:gd name="connsiteX39" fmla="*/ 1704975 w 2171700"/>
                <a:gd name="connsiteY39" fmla="*/ 7217396 h 7255496"/>
                <a:gd name="connsiteX40" fmla="*/ 2152650 w 2171700"/>
                <a:gd name="connsiteY40" fmla="*/ 7217396 h 7255496"/>
                <a:gd name="connsiteX41" fmla="*/ 2171700 w 2171700"/>
                <a:gd name="connsiteY41" fmla="*/ 7074521 h 7255496"/>
                <a:gd name="connsiteX42" fmla="*/ 1676400 w 2171700"/>
                <a:gd name="connsiteY42" fmla="*/ 6569696 h 7255496"/>
                <a:gd name="connsiteX43" fmla="*/ 1685925 w 2171700"/>
                <a:gd name="connsiteY43" fmla="*/ 6464921 h 7255496"/>
                <a:gd name="connsiteX44" fmla="*/ 1657350 w 2171700"/>
                <a:gd name="connsiteY44" fmla="*/ 6255371 h 7255496"/>
                <a:gd name="connsiteX45" fmla="*/ 1704975 w 2171700"/>
                <a:gd name="connsiteY45" fmla="*/ 5979146 h 7255496"/>
                <a:gd name="connsiteX46" fmla="*/ 1762125 w 2171700"/>
                <a:gd name="connsiteY46" fmla="*/ 5426696 h 7255496"/>
                <a:gd name="connsiteX47" fmla="*/ 1771650 w 2171700"/>
                <a:gd name="connsiteY47" fmla="*/ 5360021 h 7255496"/>
                <a:gd name="connsiteX48" fmla="*/ 1866900 w 2171700"/>
                <a:gd name="connsiteY48" fmla="*/ 5102846 h 7255496"/>
                <a:gd name="connsiteX49" fmla="*/ 1885950 w 2171700"/>
                <a:gd name="connsiteY49" fmla="*/ 4578971 h 7255496"/>
                <a:gd name="connsiteX50" fmla="*/ 1895475 w 2171700"/>
                <a:gd name="connsiteY50" fmla="*/ 4178921 h 7255496"/>
                <a:gd name="connsiteX51" fmla="*/ 1866900 w 2171700"/>
                <a:gd name="connsiteY51" fmla="*/ 3635996 h 7255496"/>
                <a:gd name="connsiteX52" fmla="*/ 2076450 w 2171700"/>
                <a:gd name="connsiteY52" fmla="*/ 2702546 h 7255496"/>
                <a:gd name="connsiteX53" fmla="*/ 2085975 w 2171700"/>
                <a:gd name="connsiteY53" fmla="*/ 2435846 h 7255496"/>
                <a:gd name="connsiteX54" fmla="*/ 1981200 w 2171700"/>
                <a:gd name="connsiteY54" fmla="*/ 1864346 h 7255496"/>
                <a:gd name="connsiteX55" fmla="*/ 1933575 w 2171700"/>
                <a:gd name="connsiteY55" fmla="*/ 1702421 h 7255496"/>
                <a:gd name="connsiteX56" fmla="*/ 1933575 w 2171700"/>
                <a:gd name="connsiteY56" fmla="*/ 1426196 h 7255496"/>
                <a:gd name="connsiteX57" fmla="*/ 1885950 w 2171700"/>
                <a:gd name="connsiteY57" fmla="*/ 1264271 h 7255496"/>
                <a:gd name="connsiteX58" fmla="*/ 1419225 w 2171700"/>
                <a:gd name="connsiteY58" fmla="*/ 1169021 h 7255496"/>
                <a:gd name="connsiteX59" fmla="*/ 1257300 w 2171700"/>
                <a:gd name="connsiteY59" fmla="*/ 1016621 h 7255496"/>
                <a:gd name="connsiteX60" fmla="*/ 1333500 w 2171700"/>
                <a:gd name="connsiteY60" fmla="*/ 864221 h 7255496"/>
                <a:gd name="connsiteX61" fmla="*/ 1447800 w 2171700"/>
                <a:gd name="connsiteY61" fmla="*/ 397496 h 7255496"/>
                <a:gd name="connsiteX62" fmla="*/ 1400175 w 2171700"/>
                <a:gd name="connsiteY62" fmla="*/ 140321 h 7255496"/>
                <a:gd name="connsiteX63" fmla="*/ 1078068 w 2171700"/>
                <a:gd name="connsiteY63" fmla="*/ 0 h 7255496"/>
                <a:gd name="connsiteX0" fmla="*/ 1078068 w 2171700"/>
                <a:gd name="connsiteY0" fmla="*/ 193 h 7255689"/>
                <a:gd name="connsiteX1" fmla="*/ 809625 w 2171700"/>
                <a:gd name="connsiteY1" fmla="*/ 121464 h 7255689"/>
                <a:gd name="connsiteX2" fmla="*/ 685800 w 2171700"/>
                <a:gd name="connsiteY2" fmla="*/ 302439 h 7255689"/>
                <a:gd name="connsiteX3" fmla="*/ 704850 w 2171700"/>
                <a:gd name="connsiteY3" fmla="*/ 626289 h 7255689"/>
                <a:gd name="connsiteX4" fmla="*/ 838200 w 2171700"/>
                <a:gd name="connsiteY4" fmla="*/ 902514 h 7255689"/>
                <a:gd name="connsiteX5" fmla="*/ 742950 w 2171700"/>
                <a:gd name="connsiteY5" fmla="*/ 1016814 h 7255689"/>
                <a:gd name="connsiteX6" fmla="*/ 133350 w 2171700"/>
                <a:gd name="connsiteY6" fmla="*/ 1226364 h 7255689"/>
                <a:gd name="connsiteX7" fmla="*/ 0 w 2171700"/>
                <a:gd name="connsiteY7" fmla="*/ 2216964 h 7255689"/>
                <a:gd name="connsiteX8" fmla="*/ 333375 w 2171700"/>
                <a:gd name="connsiteY8" fmla="*/ 3112314 h 7255689"/>
                <a:gd name="connsiteX9" fmla="*/ 247650 w 2171700"/>
                <a:gd name="connsiteY9" fmla="*/ 3845739 h 7255689"/>
                <a:gd name="connsiteX10" fmla="*/ 371475 w 2171700"/>
                <a:gd name="connsiteY10" fmla="*/ 4064814 h 7255689"/>
                <a:gd name="connsiteX11" fmla="*/ 495300 w 2171700"/>
                <a:gd name="connsiteY11" fmla="*/ 4283889 h 7255689"/>
                <a:gd name="connsiteX12" fmla="*/ 476250 w 2171700"/>
                <a:gd name="connsiteY12" fmla="*/ 4741089 h 7255689"/>
                <a:gd name="connsiteX13" fmla="*/ 476250 w 2171700"/>
                <a:gd name="connsiteY13" fmla="*/ 5103039 h 7255689"/>
                <a:gd name="connsiteX14" fmla="*/ 371475 w 2171700"/>
                <a:gd name="connsiteY14" fmla="*/ 6150789 h 7255689"/>
                <a:gd name="connsiteX15" fmla="*/ 371475 w 2171700"/>
                <a:gd name="connsiteY15" fmla="*/ 6627039 h 7255689"/>
                <a:gd name="connsiteX16" fmla="*/ 400050 w 2171700"/>
                <a:gd name="connsiteY16" fmla="*/ 6827064 h 7255689"/>
                <a:gd name="connsiteX17" fmla="*/ 323850 w 2171700"/>
                <a:gd name="connsiteY17" fmla="*/ 7008039 h 7255689"/>
                <a:gd name="connsiteX18" fmla="*/ 533400 w 2171700"/>
                <a:gd name="connsiteY18" fmla="*/ 7255689 h 7255689"/>
                <a:gd name="connsiteX19" fmla="*/ 952500 w 2171700"/>
                <a:gd name="connsiteY19" fmla="*/ 7246164 h 7255689"/>
                <a:gd name="connsiteX20" fmla="*/ 733425 w 2171700"/>
                <a:gd name="connsiteY20" fmla="*/ 6827064 h 7255689"/>
                <a:gd name="connsiteX21" fmla="*/ 790575 w 2171700"/>
                <a:gd name="connsiteY21" fmla="*/ 6579414 h 7255689"/>
                <a:gd name="connsiteX22" fmla="*/ 762000 w 2171700"/>
                <a:gd name="connsiteY22" fmla="*/ 6255564 h 7255689"/>
                <a:gd name="connsiteX23" fmla="*/ 885825 w 2171700"/>
                <a:gd name="connsiteY23" fmla="*/ 5417364 h 7255689"/>
                <a:gd name="connsiteX24" fmla="*/ 866775 w 2171700"/>
                <a:gd name="connsiteY24" fmla="*/ 5331639 h 7255689"/>
                <a:gd name="connsiteX25" fmla="*/ 971550 w 2171700"/>
                <a:gd name="connsiteY25" fmla="*/ 5217339 h 7255689"/>
                <a:gd name="connsiteX26" fmla="*/ 962025 w 2171700"/>
                <a:gd name="connsiteY26" fmla="*/ 5074464 h 7255689"/>
                <a:gd name="connsiteX27" fmla="*/ 1104900 w 2171700"/>
                <a:gd name="connsiteY27" fmla="*/ 4531539 h 7255689"/>
                <a:gd name="connsiteX28" fmla="*/ 1123950 w 2171700"/>
                <a:gd name="connsiteY28" fmla="*/ 4398189 h 7255689"/>
                <a:gd name="connsiteX29" fmla="*/ 1276350 w 2171700"/>
                <a:gd name="connsiteY29" fmla="*/ 4655364 h 7255689"/>
                <a:gd name="connsiteX30" fmla="*/ 1352550 w 2171700"/>
                <a:gd name="connsiteY30" fmla="*/ 4931589 h 7255689"/>
                <a:gd name="connsiteX31" fmla="*/ 1333500 w 2171700"/>
                <a:gd name="connsiteY31" fmla="*/ 5074464 h 7255689"/>
                <a:gd name="connsiteX32" fmla="*/ 1371600 w 2171700"/>
                <a:gd name="connsiteY32" fmla="*/ 5083989 h 7255689"/>
                <a:gd name="connsiteX33" fmla="*/ 1247775 w 2171700"/>
                <a:gd name="connsiteY33" fmla="*/ 5522139 h 7255689"/>
                <a:gd name="connsiteX34" fmla="*/ 1257300 w 2171700"/>
                <a:gd name="connsiteY34" fmla="*/ 6474639 h 7255689"/>
                <a:gd name="connsiteX35" fmla="*/ 1333500 w 2171700"/>
                <a:gd name="connsiteY35" fmla="*/ 6588939 h 7255689"/>
                <a:gd name="connsiteX36" fmla="*/ 1314450 w 2171700"/>
                <a:gd name="connsiteY36" fmla="*/ 6741339 h 7255689"/>
                <a:gd name="connsiteX37" fmla="*/ 1323975 w 2171700"/>
                <a:gd name="connsiteY37" fmla="*/ 6865164 h 7255689"/>
                <a:gd name="connsiteX38" fmla="*/ 1304925 w 2171700"/>
                <a:gd name="connsiteY38" fmla="*/ 7017564 h 7255689"/>
                <a:gd name="connsiteX39" fmla="*/ 1704975 w 2171700"/>
                <a:gd name="connsiteY39" fmla="*/ 7217589 h 7255689"/>
                <a:gd name="connsiteX40" fmla="*/ 2152650 w 2171700"/>
                <a:gd name="connsiteY40" fmla="*/ 7217589 h 7255689"/>
                <a:gd name="connsiteX41" fmla="*/ 2171700 w 2171700"/>
                <a:gd name="connsiteY41" fmla="*/ 7074714 h 7255689"/>
                <a:gd name="connsiteX42" fmla="*/ 1676400 w 2171700"/>
                <a:gd name="connsiteY42" fmla="*/ 6569889 h 7255689"/>
                <a:gd name="connsiteX43" fmla="*/ 1685925 w 2171700"/>
                <a:gd name="connsiteY43" fmla="*/ 6465114 h 7255689"/>
                <a:gd name="connsiteX44" fmla="*/ 1657350 w 2171700"/>
                <a:gd name="connsiteY44" fmla="*/ 6255564 h 7255689"/>
                <a:gd name="connsiteX45" fmla="*/ 1704975 w 2171700"/>
                <a:gd name="connsiteY45" fmla="*/ 5979339 h 7255689"/>
                <a:gd name="connsiteX46" fmla="*/ 1762125 w 2171700"/>
                <a:gd name="connsiteY46" fmla="*/ 5426889 h 7255689"/>
                <a:gd name="connsiteX47" fmla="*/ 1771650 w 2171700"/>
                <a:gd name="connsiteY47" fmla="*/ 5360214 h 7255689"/>
                <a:gd name="connsiteX48" fmla="*/ 1866900 w 2171700"/>
                <a:gd name="connsiteY48" fmla="*/ 5103039 h 7255689"/>
                <a:gd name="connsiteX49" fmla="*/ 1885950 w 2171700"/>
                <a:gd name="connsiteY49" fmla="*/ 4579164 h 7255689"/>
                <a:gd name="connsiteX50" fmla="*/ 1895475 w 2171700"/>
                <a:gd name="connsiteY50" fmla="*/ 4179114 h 7255689"/>
                <a:gd name="connsiteX51" fmla="*/ 1866900 w 2171700"/>
                <a:gd name="connsiteY51" fmla="*/ 3636189 h 7255689"/>
                <a:gd name="connsiteX52" fmla="*/ 2076450 w 2171700"/>
                <a:gd name="connsiteY52" fmla="*/ 2702739 h 7255689"/>
                <a:gd name="connsiteX53" fmla="*/ 2085975 w 2171700"/>
                <a:gd name="connsiteY53" fmla="*/ 2436039 h 7255689"/>
                <a:gd name="connsiteX54" fmla="*/ 1981200 w 2171700"/>
                <a:gd name="connsiteY54" fmla="*/ 1864539 h 7255689"/>
                <a:gd name="connsiteX55" fmla="*/ 1933575 w 2171700"/>
                <a:gd name="connsiteY55" fmla="*/ 1702614 h 7255689"/>
                <a:gd name="connsiteX56" fmla="*/ 1933575 w 2171700"/>
                <a:gd name="connsiteY56" fmla="*/ 1426389 h 7255689"/>
                <a:gd name="connsiteX57" fmla="*/ 1885950 w 2171700"/>
                <a:gd name="connsiteY57" fmla="*/ 1264464 h 7255689"/>
                <a:gd name="connsiteX58" fmla="*/ 1419225 w 2171700"/>
                <a:gd name="connsiteY58" fmla="*/ 1169214 h 7255689"/>
                <a:gd name="connsiteX59" fmla="*/ 1257300 w 2171700"/>
                <a:gd name="connsiteY59" fmla="*/ 1016814 h 7255689"/>
                <a:gd name="connsiteX60" fmla="*/ 1333500 w 2171700"/>
                <a:gd name="connsiteY60" fmla="*/ 864414 h 7255689"/>
                <a:gd name="connsiteX61" fmla="*/ 1447800 w 2171700"/>
                <a:gd name="connsiteY61" fmla="*/ 397689 h 7255689"/>
                <a:gd name="connsiteX62" fmla="*/ 1400175 w 2171700"/>
                <a:gd name="connsiteY62" fmla="*/ 140514 h 7255689"/>
                <a:gd name="connsiteX63" fmla="*/ 1078068 w 2171700"/>
                <a:gd name="connsiteY63" fmla="*/ 193 h 7255689"/>
                <a:gd name="connsiteX0" fmla="*/ 1078068 w 2171700"/>
                <a:gd name="connsiteY0" fmla="*/ 175 h 7255671"/>
                <a:gd name="connsiteX1" fmla="*/ 809625 w 2171700"/>
                <a:gd name="connsiteY1" fmla="*/ 121446 h 7255671"/>
                <a:gd name="connsiteX2" fmla="*/ 685800 w 2171700"/>
                <a:gd name="connsiteY2" fmla="*/ 302421 h 7255671"/>
                <a:gd name="connsiteX3" fmla="*/ 704850 w 2171700"/>
                <a:gd name="connsiteY3" fmla="*/ 626271 h 7255671"/>
                <a:gd name="connsiteX4" fmla="*/ 838200 w 2171700"/>
                <a:gd name="connsiteY4" fmla="*/ 902496 h 7255671"/>
                <a:gd name="connsiteX5" fmla="*/ 742950 w 2171700"/>
                <a:gd name="connsiteY5" fmla="*/ 1016796 h 7255671"/>
                <a:gd name="connsiteX6" fmla="*/ 133350 w 2171700"/>
                <a:gd name="connsiteY6" fmla="*/ 1226346 h 7255671"/>
                <a:gd name="connsiteX7" fmla="*/ 0 w 2171700"/>
                <a:gd name="connsiteY7" fmla="*/ 2216946 h 7255671"/>
                <a:gd name="connsiteX8" fmla="*/ 333375 w 2171700"/>
                <a:gd name="connsiteY8" fmla="*/ 3112296 h 7255671"/>
                <a:gd name="connsiteX9" fmla="*/ 247650 w 2171700"/>
                <a:gd name="connsiteY9" fmla="*/ 3845721 h 7255671"/>
                <a:gd name="connsiteX10" fmla="*/ 371475 w 2171700"/>
                <a:gd name="connsiteY10" fmla="*/ 4064796 h 7255671"/>
                <a:gd name="connsiteX11" fmla="*/ 495300 w 2171700"/>
                <a:gd name="connsiteY11" fmla="*/ 4283871 h 7255671"/>
                <a:gd name="connsiteX12" fmla="*/ 476250 w 2171700"/>
                <a:gd name="connsiteY12" fmla="*/ 4741071 h 7255671"/>
                <a:gd name="connsiteX13" fmla="*/ 476250 w 2171700"/>
                <a:gd name="connsiteY13" fmla="*/ 5103021 h 7255671"/>
                <a:gd name="connsiteX14" fmla="*/ 371475 w 2171700"/>
                <a:gd name="connsiteY14" fmla="*/ 6150771 h 7255671"/>
                <a:gd name="connsiteX15" fmla="*/ 371475 w 2171700"/>
                <a:gd name="connsiteY15" fmla="*/ 6627021 h 7255671"/>
                <a:gd name="connsiteX16" fmla="*/ 400050 w 2171700"/>
                <a:gd name="connsiteY16" fmla="*/ 6827046 h 7255671"/>
                <a:gd name="connsiteX17" fmla="*/ 323850 w 2171700"/>
                <a:gd name="connsiteY17" fmla="*/ 7008021 h 7255671"/>
                <a:gd name="connsiteX18" fmla="*/ 533400 w 2171700"/>
                <a:gd name="connsiteY18" fmla="*/ 7255671 h 7255671"/>
                <a:gd name="connsiteX19" fmla="*/ 952500 w 2171700"/>
                <a:gd name="connsiteY19" fmla="*/ 7246146 h 7255671"/>
                <a:gd name="connsiteX20" fmla="*/ 733425 w 2171700"/>
                <a:gd name="connsiteY20" fmla="*/ 6827046 h 7255671"/>
                <a:gd name="connsiteX21" fmla="*/ 790575 w 2171700"/>
                <a:gd name="connsiteY21" fmla="*/ 6579396 h 7255671"/>
                <a:gd name="connsiteX22" fmla="*/ 762000 w 2171700"/>
                <a:gd name="connsiteY22" fmla="*/ 6255546 h 7255671"/>
                <a:gd name="connsiteX23" fmla="*/ 885825 w 2171700"/>
                <a:gd name="connsiteY23" fmla="*/ 5417346 h 7255671"/>
                <a:gd name="connsiteX24" fmla="*/ 866775 w 2171700"/>
                <a:gd name="connsiteY24" fmla="*/ 5331621 h 7255671"/>
                <a:gd name="connsiteX25" fmla="*/ 971550 w 2171700"/>
                <a:gd name="connsiteY25" fmla="*/ 5217321 h 7255671"/>
                <a:gd name="connsiteX26" fmla="*/ 962025 w 2171700"/>
                <a:gd name="connsiteY26" fmla="*/ 5074446 h 7255671"/>
                <a:gd name="connsiteX27" fmla="*/ 1104900 w 2171700"/>
                <a:gd name="connsiteY27" fmla="*/ 4531521 h 7255671"/>
                <a:gd name="connsiteX28" fmla="*/ 1123950 w 2171700"/>
                <a:gd name="connsiteY28" fmla="*/ 4398171 h 7255671"/>
                <a:gd name="connsiteX29" fmla="*/ 1276350 w 2171700"/>
                <a:gd name="connsiteY29" fmla="*/ 4655346 h 7255671"/>
                <a:gd name="connsiteX30" fmla="*/ 1352550 w 2171700"/>
                <a:gd name="connsiteY30" fmla="*/ 4931571 h 7255671"/>
                <a:gd name="connsiteX31" fmla="*/ 1333500 w 2171700"/>
                <a:gd name="connsiteY31" fmla="*/ 5074446 h 7255671"/>
                <a:gd name="connsiteX32" fmla="*/ 1371600 w 2171700"/>
                <a:gd name="connsiteY32" fmla="*/ 5083971 h 7255671"/>
                <a:gd name="connsiteX33" fmla="*/ 1247775 w 2171700"/>
                <a:gd name="connsiteY33" fmla="*/ 5522121 h 7255671"/>
                <a:gd name="connsiteX34" fmla="*/ 1257300 w 2171700"/>
                <a:gd name="connsiteY34" fmla="*/ 6474621 h 7255671"/>
                <a:gd name="connsiteX35" fmla="*/ 1333500 w 2171700"/>
                <a:gd name="connsiteY35" fmla="*/ 6588921 h 7255671"/>
                <a:gd name="connsiteX36" fmla="*/ 1314450 w 2171700"/>
                <a:gd name="connsiteY36" fmla="*/ 6741321 h 7255671"/>
                <a:gd name="connsiteX37" fmla="*/ 1323975 w 2171700"/>
                <a:gd name="connsiteY37" fmla="*/ 6865146 h 7255671"/>
                <a:gd name="connsiteX38" fmla="*/ 1304925 w 2171700"/>
                <a:gd name="connsiteY38" fmla="*/ 7017546 h 7255671"/>
                <a:gd name="connsiteX39" fmla="*/ 1704975 w 2171700"/>
                <a:gd name="connsiteY39" fmla="*/ 7217571 h 7255671"/>
                <a:gd name="connsiteX40" fmla="*/ 2152650 w 2171700"/>
                <a:gd name="connsiteY40" fmla="*/ 7217571 h 7255671"/>
                <a:gd name="connsiteX41" fmla="*/ 2171700 w 2171700"/>
                <a:gd name="connsiteY41" fmla="*/ 7074696 h 7255671"/>
                <a:gd name="connsiteX42" fmla="*/ 1676400 w 2171700"/>
                <a:gd name="connsiteY42" fmla="*/ 6569871 h 7255671"/>
                <a:gd name="connsiteX43" fmla="*/ 1685925 w 2171700"/>
                <a:gd name="connsiteY43" fmla="*/ 6465096 h 7255671"/>
                <a:gd name="connsiteX44" fmla="*/ 1657350 w 2171700"/>
                <a:gd name="connsiteY44" fmla="*/ 6255546 h 7255671"/>
                <a:gd name="connsiteX45" fmla="*/ 1704975 w 2171700"/>
                <a:gd name="connsiteY45" fmla="*/ 5979321 h 7255671"/>
                <a:gd name="connsiteX46" fmla="*/ 1762125 w 2171700"/>
                <a:gd name="connsiteY46" fmla="*/ 5426871 h 7255671"/>
                <a:gd name="connsiteX47" fmla="*/ 1771650 w 2171700"/>
                <a:gd name="connsiteY47" fmla="*/ 5360196 h 7255671"/>
                <a:gd name="connsiteX48" fmla="*/ 1866900 w 2171700"/>
                <a:gd name="connsiteY48" fmla="*/ 5103021 h 7255671"/>
                <a:gd name="connsiteX49" fmla="*/ 1885950 w 2171700"/>
                <a:gd name="connsiteY49" fmla="*/ 4579146 h 7255671"/>
                <a:gd name="connsiteX50" fmla="*/ 1895475 w 2171700"/>
                <a:gd name="connsiteY50" fmla="*/ 4179096 h 7255671"/>
                <a:gd name="connsiteX51" fmla="*/ 1866900 w 2171700"/>
                <a:gd name="connsiteY51" fmla="*/ 3636171 h 7255671"/>
                <a:gd name="connsiteX52" fmla="*/ 2076450 w 2171700"/>
                <a:gd name="connsiteY52" fmla="*/ 2702721 h 7255671"/>
                <a:gd name="connsiteX53" fmla="*/ 2085975 w 2171700"/>
                <a:gd name="connsiteY53" fmla="*/ 2436021 h 7255671"/>
                <a:gd name="connsiteX54" fmla="*/ 1981200 w 2171700"/>
                <a:gd name="connsiteY54" fmla="*/ 1864521 h 7255671"/>
                <a:gd name="connsiteX55" fmla="*/ 1933575 w 2171700"/>
                <a:gd name="connsiteY55" fmla="*/ 1702596 h 7255671"/>
                <a:gd name="connsiteX56" fmla="*/ 1933575 w 2171700"/>
                <a:gd name="connsiteY56" fmla="*/ 1426371 h 7255671"/>
                <a:gd name="connsiteX57" fmla="*/ 1885950 w 2171700"/>
                <a:gd name="connsiteY57" fmla="*/ 1264446 h 7255671"/>
                <a:gd name="connsiteX58" fmla="*/ 1419225 w 2171700"/>
                <a:gd name="connsiteY58" fmla="*/ 1169196 h 7255671"/>
                <a:gd name="connsiteX59" fmla="*/ 1257300 w 2171700"/>
                <a:gd name="connsiteY59" fmla="*/ 1016796 h 7255671"/>
                <a:gd name="connsiteX60" fmla="*/ 1333500 w 2171700"/>
                <a:gd name="connsiteY60" fmla="*/ 864396 h 7255671"/>
                <a:gd name="connsiteX61" fmla="*/ 1447800 w 2171700"/>
                <a:gd name="connsiteY61" fmla="*/ 397671 h 7255671"/>
                <a:gd name="connsiteX62" fmla="*/ 1339600 w 2171700"/>
                <a:gd name="connsiteY62" fmla="*/ 152034 h 7255671"/>
                <a:gd name="connsiteX63" fmla="*/ 1078068 w 2171700"/>
                <a:gd name="connsiteY63" fmla="*/ 175 h 7255671"/>
                <a:gd name="connsiteX0" fmla="*/ 1078068 w 2171700"/>
                <a:gd name="connsiteY0" fmla="*/ 224 h 7255720"/>
                <a:gd name="connsiteX1" fmla="*/ 809625 w 2171700"/>
                <a:gd name="connsiteY1" fmla="*/ 121495 h 7255720"/>
                <a:gd name="connsiteX2" fmla="*/ 685800 w 2171700"/>
                <a:gd name="connsiteY2" fmla="*/ 302470 h 7255720"/>
                <a:gd name="connsiteX3" fmla="*/ 704850 w 2171700"/>
                <a:gd name="connsiteY3" fmla="*/ 626320 h 7255720"/>
                <a:gd name="connsiteX4" fmla="*/ 838200 w 2171700"/>
                <a:gd name="connsiteY4" fmla="*/ 902545 h 7255720"/>
                <a:gd name="connsiteX5" fmla="*/ 742950 w 2171700"/>
                <a:gd name="connsiteY5" fmla="*/ 1016845 h 7255720"/>
                <a:gd name="connsiteX6" fmla="*/ 133350 w 2171700"/>
                <a:gd name="connsiteY6" fmla="*/ 1226395 h 7255720"/>
                <a:gd name="connsiteX7" fmla="*/ 0 w 2171700"/>
                <a:gd name="connsiteY7" fmla="*/ 2216995 h 7255720"/>
                <a:gd name="connsiteX8" fmla="*/ 333375 w 2171700"/>
                <a:gd name="connsiteY8" fmla="*/ 3112345 h 7255720"/>
                <a:gd name="connsiteX9" fmla="*/ 247650 w 2171700"/>
                <a:gd name="connsiteY9" fmla="*/ 3845770 h 7255720"/>
                <a:gd name="connsiteX10" fmla="*/ 371475 w 2171700"/>
                <a:gd name="connsiteY10" fmla="*/ 4064845 h 7255720"/>
                <a:gd name="connsiteX11" fmla="*/ 495300 w 2171700"/>
                <a:gd name="connsiteY11" fmla="*/ 4283920 h 7255720"/>
                <a:gd name="connsiteX12" fmla="*/ 476250 w 2171700"/>
                <a:gd name="connsiteY12" fmla="*/ 4741120 h 7255720"/>
                <a:gd name="connsiteX13" fmla="*/ 476250 w 2171700"/>
                <a:gd name="connsiteY13" fmla="*/ 5103070 h 7255720"/>
                <a:gd name="connsiteX14" fmla="*/ 371475 w 2171700"/>
                <a:gd name="connsiteY14" fmla="*/ 6150820 h 7255720"/>
                <a:gd name="connsiteX15" fmla="*/ 371475 w 2171700"/>
                <a:gd name="connsiteY15" fmla="*/ 6627070 h 7255720"/>
                <a:gd name="connsiteX16" fmla="*/ 400050 w 2171700"/>
                <a:gd name="connsiteY16" fmla="*/ 6827095 h 7255720"/>
                <a:gd name="connsiteX17" fmla="*/ 323850 w 2171700"/>
                <a:gd name="connsiteY17" fmla="*/ 7008070 h 7255720"/>
                <a:gd name="connsiteX18" fmla="*/ 533400 w 2171700"/>
                <a:gd name="connsiteY18" fmla="*/ 7255720 h 7255720"/>
                <a:gd name="connsiteX19" fmla="*/ 952500 w 2171700"/>
                <a:gd name="connsiteY19" fmla="*/ 7246195 h 7255720"/>
                <a:gd name="connsiteX20" fmla="*/ 733425 w 2171700"/>
                <a:gd name="connsiteY20" fmla="*/ 6827095 h 7255720"/>
                <a:gd name="connsiteX21" fmla="*/ 790575 w 2171700"/>
                <a:gd name="connsiteY21" fmla="*/ 6579445 h 7255720"/>
                <a:gd name="connsiteX22" fmla="*/ 762000 w 2171700"/>
                <a:gd name="connsiteY22" fmla="*/ 6255595 h 7255720"/>
                <a:gd name="connsiteX23" fmla="*/ 885825 w 2171700"/>
                <a:gd name="connsiteY23" fmla="*/ 5417395 h 7255720"/>
                <a:gd name="connsiteX24" fmla="*/ 866775 w 2171700"/>
                <a:gd name="connsiteY24" fmla="*/ 5331670 h 7255720"/>
                <a:gd name="connsiteX25" fmla="*/ 971550 w 2171700"/>
                <a:gd name="connsiteY25" fmla="*/ 5217370 h 7255720"/>
                <a:gd name="connsiteX26" fmla="*/ 962025 w 2171700"/>
                <a:gd name="connsiteY26" fmla="*/ 5074495 h 7255720"/>
                <a:gd name="connsiteX27" fmla="*/ 1104900 w 2171700"/>
                <a:gd name="connsiteY27" fmla="*/ 4531570 h 7255720"/>
                <a:gd name="connsiteX28" fmla="*/ 1123950 w 2171700"/>
                <a:gd name="connsiteY28" fmla="*/ 4398220 h 7255720"/>
                <a:gd name="connsiteX29" fmla="*/ 1276350 w 2171700"/>
                <a:gd name="connsiteY29" fmla="*/ 4655395 h 7255720"/>
                <a:gd name="connsiteX30" fmla="*/ 1352550 w 2171700"/>
                <a:gd name="connsiteY30" fmla="*/ 4931620 h 7255720"/>
                <a:gd name="connsiteX31" fmla="*/ 1333500 w 2171700"/>
                <a:gd name="connsiteY31" fmla="*/ 5074495 h 7255720"/>
                <a:gd name="connsiteX32" fmla="*/ 1371600 w 2171700"/>
                <a:gd name="connsiteY32" fmla="*/ 5084020 h 7255720"/>
                <a:gd name="connsiteX33" fmla="*/ 1247775 w 2171700"/>
                <a:gd name="connsiteY33" fmla="*/ 5522170 h 7255720"/>
                <a:gd name="connsiteX34" fmla="*/ 1257300 w 2171700"/>
                <a:gd name="connsiteY34" fmla="*/ 6474670 h 7255720"/>
                <a:gd name="connsiteX35" fmla="*/ 1333500 w 2171700"/>
                <a:gd name="connsiteY35" fmla="*/ 6588970 h 7255720"/>
                <a:gd name="connsiteX36" fmla="*/ 1314450 w 2171700"/>
                <a:gd name="connsiteY36" fmla="*/ 6741370 h 7255720"/>
                <a:gd name="connsiteX37" fmla="*/ 1323975 w 2171700"/>
                <a:gd name="connsiteY37" fmla="*/ 6865195 h 7255720"/>
                <a:gd name="connsiteX38" fmla="*/ 1304925 w 2171700"/>
                <a:gd name="connsiteY38" fmla="*/ 7017595 h 7255720"/>
                <a:gd name="connsiteX39" fmla="*/ 1704975 w 2171700"/>
                <a:gd name="connsiteY39" fmla="*/ 7217620 h 7255720"/>
                <a:gd name="connsiteX40" fmla="*/ 2152650 w 2171700"/>
                <a:gd name="connsiteY40" fmla="*/ 7217620 h 7255720"/>
                <a:gd name="connsiteX41" fmla="*/ 2171700 w 2171700"/>
                <a:gd name="connsiteY41" fmla="*/ 7074745 h 7255720"/>
                <a:gd name="connsiteX42" fmla="*/ 1676400 w 2171700"/>
                <a:gd name="connsiteY42" fmla="*/ 6569920 h 7255720"/>
                <a:gd name="connsiteX43" fmla="*/ 1685925 w 2171700"/>
                <a:gd name="connsiteY43" fmla="*/ 6465145 h 7255720"/>
                <a:gd name="connsiteX44" fmla="*/ 1657350 w 2171700"/>
                <a:gd name="connsiteY44" fmla="*/ 6255595 h 7255720"/>
                <a:gd name="connsiteX45" fmla="*/ 1704975 w 2171700"/>
                <a:gd name="connsiteY45" fmla="*/ 5979370 h 7255720"/>
                <a:gd name="connsiteX46" fmla="*/ 1762125 w 2171700"/>
                <a:gd name="connsiteY46" fmla="*/ 5426920 h 7255720"/>
                <a:gd name="connsiteX47" fmla="*/ 1771650 w 2171700"/>
                <a:gd name="connsiteY47" fmla="*/ 5360245 h 7255720"/>
                <a:gd name="connsiteX48" fmla="*/ 1866900 w 2171700"/>
                <a:gd name="connsiteY48" fmla="*/ 5103070 h 7255720"/>
                <a:gd name="connsiteX49" fmla="*/ 1885950 w 2171700"/>
                <a:gd name="connsiteY49" fmla="*/ 4579195 h 7255720"/>
                <a:gd name="connsiteX50" fmla="*/ 1895475 w 2171700"/>
                <a:gd name="connsiteY50" fmla="*/ 4179145 h 7255720"/>
                <a:gd name="connsiteX51" fmla="*/ 1866900 w 2171700"/>
                <a:gd name="connsiteY51" fmla="*/ 3636220 h 7255720"/>
                <a:gd name="connsiteX52" fmla="*/ 2076450 w 2171700"/>
                <a:gd name="connsiteY52" fmla="*/ 2702770 h 7255720"/>
                <a:gd name="connsiteX53" fmla="*/ 2085975 w 2171700"/>
                <a:gd name="connsiteY53" fmla="*/ 2436070 h 7255720"/>
                <a:gd name="connsiteX54" fmla="*/ 1981200 w 2171700"/>
                <a:gd name="connsiteY54" fmla="*/ 1864570 h 7255720"/>
                <a:gd name="connsiteX55" fmla="*/ 1933575 w 2171700"/>
                <a:gd name="connsiteY55" fmla="*/ 1702645 h 7255720"/>
                <a:gd name="connsiteX56" fmla="*/ 1933575 w 2171700"/>
                <a:gd name="connsiteY56" fmla="*/ 1426420 h 7255720"/>
                <a:gd name="connsiteX57" fmla="*/ 1885950 w 2171700"/>
                <a:gd name="connsiteY57" fmla="*/ 1264495 h 7255720"/>
                <a:gd name="connsiteX58" fmla="*/ 1419225 w 2171700"/>
                <a:gd name="connsiteY58" fmla="*/ 1169245 h 7255720"/>
                <a:gd name="connsiteX59" fmla="*/ 1257300 w 2171700"/>
                <a:gd name="connsiteY59" fmla="*/ 1016845 h 7255720"/>
                <a:gd name="connsiteX60" fmla="*/ 1333500 w 2171700"/>
                <a:gd name="connsiteY60" fmla="*/ 864445 h 7255720"/>
                <a:gd name="connsiteX61" fmla="*/ 1447800 w 2171700"/>
                <a:gd name="connsiteY61" fmla="*/ 397720 h 7255720"/>
                <a:gd name="connsiteX62" fmla="*/ 1339600 w 2171700"/>
                <a:gd name="connsiteY62" fmla="*/ 152083 h 7255720"/>
                <a:gd name="connsiteX63" fmla="*/ 1078068 w 2171700"/>
                <a:gd name="connsiteY63" fmla="*/ 224 h 7255720"/>
                <a:gd name="connsiteX0" fmla="*/ 1063645 w 2171700"/>
                <a:gd name="connsiteY0" fmla="*/ 241 h 7249968"/>
                <a:gd name="connsiteX1" fmla="*/ 809625 w 2171700"/>
                <a:gd name="connsiteY1" fmla="*/ 115743 h 7249968"/>
                <a:gd name="connsiteX2" fmla="*/ 685800 w 2171700"/>
                <a:gd name="connsiteY2" fmla="*/ 296718 h 7249968"/>
                <a:gd name="connsiteX3" fmla="*/ 704850 w 2171700"/>
                <a:gd name="connsiteY3" fmla="*/ 620568 h 7249968"/>
                <a:gd name="connsiteX4" fmla="*/ 838200 w 2171700"/>
                <a:gd name="connsiteY4" fmla="*/ 896793 h 7249968"/>
                <a:gd name="connsiteX5" fmla="*/ 742950 w 2171700"/>
                <a:gd name="connsiteY5" fmla="*/ 1011093 h 7249968"/>
                <a:gd name="connsiteX6" fmla="*/ 133350 w 2171700"/>
                <a:gd name="connsiteY6" fmla="*/ 1220643 h 7249968"/>
                <a:gd name="connsiteX7" fmla="*/ 0 w 2171700"/>
                <a:gd name="connsiteY7" fmla="*/ 2211243 h 7249968"/>
                <a:gd name="connsiteX8" fmla="*/ 333375 w 2171700"/>
                <a:gd name="connsiteY8" fmla="*/ 3106593 h 7249968"/>
                <a:gd name="connsiteX9" fmla="*/ 247650 w 2171700"/>
                <a:gd name="connsiteY9" fmla="*/ 3840018 h 7249968"/>
                <a:gd name="connsiteX10" fmla="*/ 371475 w 2171700"/>
                <a:gd name="connsiteY10" fmla="*/ 4059093 h 7249968"/>
                <a:gd name="connsiteX11" fmla="*/ 495300 w 2171700"/>
                <a:gd name="connsiteY11" fmla="*/ 4278168 h 7249968"/>
                <a:gd name="connsiteX12" fmla="*/ 476250 w 2171700"/>
                <a:gd name="connsiteY12" fmla="*/ 4735368 h 7249968"/>
                <a:gd name="connsiteX13" fmla="*/ 476250 w 2171700"/>
                <a:gd name="connsiteY13" fmla="*/ 5097318 h 7249968"/>
                <a:gd name="connsiteX14" fmla="*/ 371475 w 2171700"/>
                <a:gd name="connsiteY14" fmla="*/ 6145068 h 7249968"/>
                <a:gd name="connsiteX15" fmla="*/ 371475 w 2171700"/>
                <a:gd name="connsiteY15" fmla="*/ 6621318 h 7249968"/>
                <a:gd name="connsiteX16" fmla="*/ 400050 w 2171700"/>
                <a:gd name="connsiteY16" fmla="*/ 6821343 h 7249968"/>
                <a:gd name="connsiteX17" fmla="*/ 323850 w 2171700"/>
                <a:gd name="connsiteY17" fmla="*/ 7002318 h 7249968"/>
                <a:gd name="connsiteX18" fmla="*/ 533400 w 2171700"/>
                <a:gd name="connsiteY18" fmla="*/ 7249968 h 7249968"/>
                <a:gd name="connsiteX19" fmla="*/ 952500 w 2171700"/>
                <a:gd name="connsiteY19" fmla="*/ 7240443 h 7249968"/>
                <a:gd name="connsiteX20" fmla="*/ 733425 w 2171700"/>
                <a:gd name="connsiteY20" fmla="*/ 6821343 h 7249968"/>
                <a:gd name="connsiteX21" fmla="*/ 790575 w 2171700"/>
                <a:gd name="connsiteY21" fmla="*/ 6573693 h 7249968"/>
                <a:gd name="connsiteX22" fmla="*/ 762000 w 2171700"/>
                <a:gd name="connsiteY22" fmla="*/ 6249843 h 7249968"/>
                <a:gd name="connsiteX23" fmla="*/ 885825 w 2171700"/>
                <a:gd name="connsiteY23" fmla="*/ 5411643 h 7249968"/>
                <a:gd name="connsiteX24" fmla="*/ 866775 w 2171700"/>
                <a:gd name="connsiteY24" fmla="*/ 5325918 h 7249968"/>
                <a:gd name="connsiteX25" fmla="*/ 971550 w 2171700"/>
                <a:gd name="connsiteY25" fmla="*/ 5211618 h 7249968"/>
                <a:gd name="connsiteX26" fmla="*/ 962025 w 2171700"/>
                <a:gd name="connsiteY26" fmla="*/ 5068743 h 7249968"/>
                <a:gd name="connsiteX27" fmla="*/ 1104900 w 2171700"/>
                <a:gd name="connsiteY27" fmla="*/ 4525818 h 7249968"/>
                <a:gd name="connsiteX28" fmla="*/ 1123950 w 2171700"/>
                <a:gd name="connsiteY28" fmla="*/ 4392468 h 7249968"/>
                <a:gd name="connsiteX29" fmla="*/ 1276350 w 2171700"/>
                <a:gd name="connsiteY29" fmla="*/ 4649643 h 7249968"/>
                <a:gd name="connsiteX30" fmla="*/ 1352550 w 2171700"/>
                <a:gd name="connsiteY30" fmla="*/ 4925868 h 7249968"/>
                <a:gd name="connsiteX31" fmla="*/ 1333500 w 2171700"/>
                <a:gd name="connsiteY31" fmla="*/ 5068743 h 7249968"/>
                <a:gd name="connsiteX32" fmla="*/ 1371600 w 2171700"/>
                <a:gd name="connsiteY32" fmla="*/ 5078268 h 7249968"/>
                <a:gd name="connsiteX33" fmla="*/ 1247775 w 2171700"/>
                <a:gd name="connsiteY33" fmla="*/ 5516418 h 7249968"/>
                <a:gd name="connsiteX34" fmla="*/ 1257300 w 2171700"/>
                <a:gd name="connsiteY34" fmla="*/ 6468918 h 7249968"/>
                <a:gd name="connsiteX35" fmla="*/ 1333500 w 2171700"/>
                <a:gd name="connsiteY35" fmla="*/ 6583218 h 7249968"/>
                <a:gd name="connsiteX36" fmla="*/ 1314450 w 2171700"/>
                <a:gd name="connsiteY36" fmla="*/ 6735618 h 7249968"/>
                <a:gd name="connsiteX37" fmla="*/ 1323975 w 2171700"/>
                <a:gd name="connsiteY37" fmla="*/ 6859443 h 7249968"/>
                <a:gd name="connsiteX38" fmla="*/ 1304925 w 2171700"/>
                <a:gd name="connsiteY38" fmla="*/ 7011843 h 7249968"/>
                <a:gd name="connsiteX39" fmla="*/ 1704975 w 2171700"/>
                <a:gd name="connsiteY39" fmla="*/ 7211868 h 7249968"/>
                <a:gd name="connsiteX40" fmla="*/ 2152650 w 2171700"/>
                <a:gd name="connsiteY40" fmla="*/ 7211868 h 7249968"/>
                <a:gd name="connsiteX41" fmla="*/ 2171700 w 2171700"/>
                <a:gd name="connsiteY41" fmla="*/ 7068993 h 7249968"/>
                <a:gd name="connsiteX42" fmla="*/ 1676400 w 2171700"/>
                <a:gd name="connsiteY42" fmla="*/ 6564168 h 7249968"/>
                <a:gd name="connsiteX43" fmla="*/ 1685925 w 2171700"/>
                <a:gd name="connsiteY43" fmla="*/ 6459393 h 7249968"/>
                <a:gd name="connsiteX44" fmla="*/ 1657350 w 2171700"/>
                <a:gd name="connsiteY44" fmla="*/ 6249843 h 7249968"/>
                <a:gd name="connsiteX45" fmla="*/ 1704975 w 2171700"/>
                <a:gd name="connsiteY45" fmla="*/ 5973618 h 7249968"/>
                <a:gd name="connsiteX46" fmla="*/ 1762125 w 2171700"/>
                <a:gd name="connsiteY46" fmla="*/ 5421168 h 7249968"/>
                <a:gd name="connsiteX47" fmla="*/ 1771650 w 2171700"/>
                <a:gd name="connsiteY47" fmla="*/ 5354493 h 7249968"/>
                <a:gd name="connsiteX48" fmla="*/ 1866900 w 2171700"/>
                <a:gd name="connsiteY48" fmla="*/ 5097318 h 7249968"/>
                <a:gd name="connsiteX49" fmla="*/ 1885950 w 2171700"/>
                <a:gd name="connsiteY49" fmla="*/ 4573443 h 7249968"/>
                <a:gd name="connsiteX50" fmla="*/ 1895475 w 2171700"/>
                <a:gd name="connsiteY50" fmla="*/ 4173393 h 7249968"/>
                <a:gd name="connsiteX51" fmla="*/ 1866900 w 2171700"/>
                <a:gd name="connsiteY51" fmla="*/ 3630468 h 7249968"/>
                <a:gd name="connsiteX52" fmla="*/ 2076450 w 2171700"/>
                <a:gd name="connsiteY52" fmla="*/ 2697018 h 7249968"/>
                <a:gd name="connsiteX53" fmla="*/ 2085975 w 2171700"/>
                <a:gd name="connsiteY53" fmla="*/ 2430318 h 7249968"/>
                <a:gd name="connsiteX54" fmla="*/ 1981200 w 2171700"/>
                <a:gd name="connsiteY54" fmla="*/ 1858818 h 7249968"/>
                <a:gd name="connsiteX55" fmla="*/ 1933575 w 2171700"/>
                <a:gd name="connsiteY55" fmla="*/ 1696893 h 7249968"/>
                <a:gd name="connsiteX56" fmla="*/ 1933575 w 2171700"/>
                <a:gd name="connsiteY56" fmla="*/ 1420668 h 7249968"/>
                <a:gd name="connsiteX57" fmla="*/ 1885950 w 2171700"/>
                <a:gd name="connsiteY57" fmla="*/ 1258743 h 7249968"/>
                <a:gd name="connsiteX58" fmla="*/ 1419225 w 2171700"/>
                <a:gd name="connsiteY58" fmla="*/ 1163493 h 7249968"/>
                <a:gd name="connsiteX59" fmla="*/ 1257300 w 2171700"/>
                <a:gd name="connsiteY59" fmla="*/ 1011093 h 7249968"/>
                <a:gd name="connsiteX60" fmla="*/ 1333500 w 2171700"/>
                <a:gd name="connsiteY60" fmla="*/ 858693 h 7249968"/>
                <a:gd name="connsiteX61" fmla="*/ 1447800 w 2171700"/>
                <a:gd name="connsiteY61" fmla="*/ 391968 h 7249968"/>
                <a:gd name="connsiteX62" fmla="*/ 1339600 w 2171700"/>
                <a:gd name="connsiteY62" fmla="*/ 146331 h 7249968"/>
                <a:gd name="connsiteX63" fmla="*/ 1063645 w 2171700"/>
                <a:gd name="connsiteY63" fmla="*/ 241 h 7249968"/>
                <a:gd name="connsiteX0" fmla="*/ 1063645 w 2171700"/>
                <a:gd name="connsiteY0" fmla="*/ 550 h 7250277"/>
                <a:gd name="connsiteX1" fmla="*/ 809625 w 2171700"/>
                <a:gd name="connsiteY1" fmla="*/ 116052 h 7250277"/>
                <a:gd name="connsiteX2" fmla="*/ 685800 w 2171700"/>
                <a:gd name="connsiteY2" fmla="*/ 297027 h 7250277"/>
                <a:gd name="connsiteX3" fmla="*/ 704850 w 2171700"/>
                <a:gd name="connsiteY3" fmla="*/ 620877 h 7250277"/>
                <a:gd name="connsiteX4" fmla="*/ 838200 w 2171700"/>
                <a:gd name="connsiteY4" fmla="*/ 897102 h 7250277"/>
                <a:gd name="connsiteX5" fmla="*/ 742950 w 2171700"/>
                <a:gd name="connsiteY5" fmla="*/ 1011402 h 7250277"/>
                <a:gd name="connsiteX6" fmla="*/ 133350 w 2171700"/>
                <a:gd name="connsiteY6" fmla="*/ 1220952 h 7250277"/>
                <a:gd name="connsiteX7" fmla="*/ 0 w 2171700"/>
                <a:gd name="connsiteY7" fmla="*/ 2211552 h 7250277"/>
                <a:gd name="connsiteX8" fmla="*/ 333375 w 2171700"/>
                <a:gd name="connsiteY8" fmla="*/ 3106902 h 7250277"/>
                <a:gd name="connsiteX9" fmla="*/ 247650 w 2171700"/>
                <a:gd name="connsiteY9" fmla="*/ 3840327 h 7250277"/>
                <a:gd name="connsiteX10" fmla="*/ 371475 w 2171700"/>
                <a:gd name="connsiteY10" fmla="*/ 4059402 h 7250277"/>
                <a:gd name="connsiteX11" fmla="*/ 495300 w 2171700"/>
                <a:gd name="connsiteY11" fmla="*/ 4278477 h 7250277"/>
                <a:gd name="connsiteX12" fmla="*/ 476250 w 2171700"/>
                <a:gd name="connsiteY12" fmla="*/ 4735677 h 7250277"/>
                <a:gd name="connsiteX13" fmla="*/ 476250 w 2171700"/>
                <a:gd name="connsiteY13" fmla="*/ 5097627 h 7250277"/>
                <a:gd name="connsiteX14" fmla="*/ 371475 w 2171700"/>
                <a:gd name="connsiteY14" fmla="*/ 6145377 h 7250277"/>
                <a:gd name="connsiteX15" fmla="*/ 371475 w 2171700"/>
                <a:gd name="connsiteY15" fmla="*/ 6621627 h 7250277"/>
                <a:gd name="connsiteX16" fmla="*/ 400050 w 2171700"/>
                <a:gd name="connsiteY16" fmla="*/ 6821652 h 7250277"/>
                <a:gd name="connsiteX17" fmla="*/ 323850 w 2171700"/>
                <a:gd name="connsiteY17" fmla="*/ 7002627 h 7250277"/>
                <a:gd name="connsiteX18" fmla="*/ 533400 w 2171700"/>
                <a:gd name="connsiteY18" fmla="*/ 7250277 h 7250277"/>
                <a:gd name="connsiteX19" fmla="*/ 952500 w 2171700"/>
                <a:gd name="connsiteY19" fmla="*/ 7240752 h 7250277"/>
                <a:gd name="connsiteX20" fmla="*/ 733425 w 2171700"/>
                <a:gd name="connsiteY20" fmla="*/ 6821652 h 7250277"/>
                <a:gd name="connsiteX21" fmla="*/ 790575 w 2171700"/>
                <a:gd name="connsiteY21" fmla="*/ 6574002 h 7250277"/>
                <a:gd name="connsiteX22" fmla="*/ 762000 w 2171700"/>
                <a:gd name="connsiteY22" fmla="*/ 6250152 h 7250277"/>
                <a:gd name="connsiteX23" fmla="*/ 885825 w 2171700"/>
                <a:gd name="connsiteY23" fmla="*/ 5411952 h 7250277"/>
                <a:gd name="connsiteX24" fmla="*/ 866775 w 2171700"/>
                <a:gd name="connsiteY24" fmla="*/ 5326227 h 7250277"/>
                <a:gd name="connsiteX25" fmla="*/ 971550 w 2171700"/>
                <a:gd name="connsiteY25" fmla="*/ 5211927 h 7250277"/>
                <a:gd name="connsiteX26" fmla="*/ 962025 w 2171700"/>
                <a:gd name="connsiteY26" fmla="*/ 5069052 h 7250277"/>
                <a:gd name="connsiteX27" fmla="*/ 1104900 w 2171700"/>
                <a:gd name="connsiteY27" fmla="*/ 4526127 h 7250277"/>
                <a:gd name="connsiteX28" fmla="*/ 1123950 w 2171700"/>
                <a:gd name="connsiteY28" fmla="*/ 4392777 h 7250277"/>
                <a:gd name="connsiteX29" fmla="*/ 1276350 w 2171700"/>
                <a:gd name="connsiteY29" fmla="*/ 4649952 h 7250277"/>
                <a:gd name="connsiteX30" fmla="*/ 1352550 w 2171700"/>
                <a:gd name="connsiteY30" fmla="*/ 4926177 h 7250277"/>
                <a:gd name="connsiteX31" fmla="*/ 1333500 w 2171700"/>
                <a:gd name="connsiteY31" fmla="*/ 5069052 h 7250277"/>
                <a:gd name="connsiteX32" fmla="*/ 1371600 w 2171700"/>
                <a:gd name="connsiteY32" fmla="*/ 5078577 h 7250277"/>
                <a:gd name="connsiteX33" fmla="*/ 1247775 w 2171700"/>
                <a:gd name="connsiteY33" fmla="*/ 5516727 h 7250277"/>
                <a:gd name="connsiteX34" fmla="*/ 1257300 w 2171700"/>
                <a:gd name="connsiteY34" fmla="*/ 6469227 h 7250277"/>
                <a:gd name="connsiteX35" fmla="*/ 1333500 w 2171700"/>
                <a:gd name="connsiteY35" fmla="*/ 6583527 h 7250277"/>
                <a:gd name="connsiteX36" fmla="*/ 1314450 w 2171700"/>
                <a:gd name="connsiteY36" fmla="*/ 6735927 h 7250277"/>
                <a:gd name="connsiteX37" fmla="*/ 1323975 w 2171700"/>
                <a:gd name="connsiteY37" fmla="*/ 6859752 h 7250277"/>
                <a:gd name="connsiteX38" fmla="*/ 1304925 w 2171700"/>
                <a:gd name="connsiteY38" fmla="*/ 7012152 h 7250277"/>
                <a:gd name="connsiteX39" fmla="*/ 1704975 w 2171700"/>
                <a:gd name="connsiteY39" fmla="*/ 7212177 h 7250277"/>
                <a:gd name="connsiteX40" fmla="*/ 2152650 w 2171700"/>
                <a:gd name="connsiteY40" fmla="*/ 7212177 h 7250277"/>
                <a:gd name="connsiteX41" fmla="*/ 2171700 w 2171700"/>
                <a:gd name="connsiteY41" fmla="*/ 7069302 h 7250277"/>
                <a:gd name="connsiteX42" fmla="*/ 1676400 w 2171700"/>
                <a:gd name="connsiteY42" fmla="*/ 6564477 h 7250277"/>
                <a:gd name="connsiteX43" fmla="*/ 1685925 w 2171700"/>
                <a:gd name="connsiteY43" fmla="*/ 6459702 h 7250277"/>
                <a:gd name="connsiteX44" fmla="*/ 1657350 w 2171700"/>
                <a:gd name="connsiteY44" fmla="*/ 6250152 h 7250277"/>
                <a:gd name="connsiteX45" fmla="*/ 1704975 w 2171700"/>
                <a:gd name="connsiteY45" fmla="*/ 5973927 h 7250277"/>
                <a:gd name="connsiteX46" fmla="*/ 1762125 w 2171700"/>
                <a:gd name="connsiteY46" fmla="*/ 5421477 h 7250277"/>
                <a:gd name="connsiteX47" fmla="*/ 1771650 w 2171700"/>
                <a:gd name="connsiteY47" fmla="*/ 5354802 h 7250277"/>
                <a:gd name="connsiteX48" fmla="*/ 1866900 w 2171700"/>
                <a:gd name="connsiteY48" fmla="*/ 5097627 h 7250277"/>
                <a:gd name="connsiteX49" fmla="*/ 1885950 w 2171700"/>
                <a:gd name="connsiteY49" fmla="*/ 4573752 h 7250277"/>
                <a:gd name="connsiteX50" fmla="*/ 1895475 w 2171700"/>
                <a:gd name="connsiteY50" fmla="*/ 4173702 h 7250277"/>
                <a:gd name="connsiteX51" fmla="*/ 1866900 w 2171700"/>
                <a:gd name="connsiteY51" fmla="*/ 3630777 h 7250277"/>
                <a:gd name="connsiteX52" fmla="*/ 2076450 w 2171700"/>
                <a:gd name="connsiteY52" fmla="*/ 2697327 h 7250277"/>
                <a:gd name="connsiteX53" fmla="*/ 2085975 w 2171700"/>
                <a:gd name="connsiteY53" fmla="*/ 2430627 h 7250277"/>
                <a:gd name="connsiteX54" fmla="*/ 1981200 w 2171700"/>
                <a:gd name="connsiteY54" fmla="*/ 1859127 h 7250277"/>
                <a:gd name="connsiteX55" fmla="*/ 1933575 w 2171700"/>
                <a:gd name="connsiteY55" fmla="*/ 1697202 h 7250277"/>
                <a:gd name="connsiteX56" fmla="*/ 1933575 w 2171700"/>
                <a:gd name="connsiteY56" fmla="*/ 1420977 h 7250277"/>
                <a:gd name="connsiteX57" fmla="*/ 1885950 w 2171700"/>
                <a:gd name="connsiteY57" fmla="*/ 1259052 h 7250277"/>
                <a:gd name="connsiteX58" fmla="*/ 1419225 w 2171700"/>
                <a:gd name="connsiteY58" fmla="*/ 1163802 h 7250277"/>
                <a:gd name="connsiteX59" fmla="*/ 1257300 w 2171700"/>
                <a:gd name="connsiteY59" fmla="*/ 1011402 h 7250277"/>
                <a:gd name="connsiteX60" fmla="*/ 1333500 w 2171700"/>
                <a:gd name="connsiteY60" fmla="*/ 859002 h 7250277"/>
                <a:gd name="connsiteX61" fmla="*/ 1447800 w 2171700"/>
                <a:gd name="connsiteY61" fmla="*/ 392277 h 7250277"/>
                <a:gd name="connsiteX62" fmla="*/ 1339600 w 2171700"/>
                <a:gd name="connsiteY62" fmla="*/ 146640 h 7250277"/>
                <a:gd name="connsiteX63" fmla="*/ 1063645 w 2171700"/>
                <a:gd name="connsiteY63" fmla="*/ 550 h 7250277"/>
                <a:gd name="connsiteX0" fmla="*/ 1063645 w 2171700"/>
                <a:gd name="connsiteY0" fmla="*/ 550 h 7250277"/>
                <a:gd name="connsiteX1" fmla="*/ 809625 w 2171700"/>
                <a:gd name="connsiteY1" fmla="*/ 116052 h 7250277"/>
                <a:gd name="connsiteX2" fmla="*/ 685800 w 2171700"/>
                <a:gd name="connsiteY2" fmla="*/ 297027 h 7250277"/>
                <a:gd name="connsiteX3" fmla="*/ 704850 w 2171700"/>
                <a:gd name="connsiteY3" fmla="*/ 620877 h 7250277"/>
                <a:gd name="connsiteX4" fmla="*/ 838200 w 2171700"/>
                <a:gd name="connsiteY4" fmla="*/ 897102 h 7250277"/>
                <a:gd name="connsiteX5" fmla="*/ 742950 w 2171700"/>
                <a:gd name="connsiteY5" fmla="*/ 1011402 h 7250277"/>
                <a:gd name="connsiteX6" fmla="*/ 133350 w 2171700"/>
                <a:gd name="connsiteY6" fmla="*/ 1220952 h 7250277"/>
                <a:gd name="connsiteX7" fmla="*/ 0 w 2171700"/>
                <a:gd name="connsiteY7" fmla="*/ 2211552 h 7250277"/>
                <a:gd name="connsiteX8" fmla="*/ 333375 w 2171700"/>
                <a:gd name="connsiteY8" fmla="*/ 3106902 h 7250277"/>
                <a:gd name="connsiteX9" fmla="*/ 247650 w 2171700"/>
                <a:gd name="connsiteY9" fmla="*/ 3840327 h 7250277"/>
                <a:gd name="connsiteX10" fmla="*/ 371475 w 2171700"/>
                <a:gd name="connsiteY10" fmla="*/ 4059402 h 7250277"/>
                <a:gd name="connsiteX11" fmla="*/ 495300 w 2171700"/>
                <a:gd name="connsiteY11" fmla="*/ 4278477 h 7250277"/>
                <a:gd name="connsiteX12" fmla="*/ 476250 w 2171700"/>
                <a:gd name="connsiteY12" fmla="*/ 4735677 h 7250277"/>
                <a:gd name="connsiteX13" fmla="*/ 476250 w 2171700"/>
                <a:gd name="connsiteY13" fmla="*/ 5097627 h 7250277"/>
                <a:gd name="connsiteX14" fmla="*/ 371475 w 2171700"/>
                <a:gd name="connsiteY14" fmla="*/ 6145377 h 7250277"/>
                <a:gd name="connsiteX15" fmla="*/ 371475 w 2171700"/>
                <a:gd name="connsiteY15" fmla="*/ 6621627 h 7250277"/>
                <a:gd name="connsiteX16" fmla="*/ 400050 w 2171700"/>
                <a:gd name="connsiteY16" fmla="*/ 6821652 h 7250277"/>
                <a:gd name="connsiteX17" fmla="*/ 323850 w 2171700"/>
                <a:gd name="connsiteY17" fmla="*/ 7002627 h 7250277"/>
                <a:gd name="connsiteX18" fmla="*/ 533400 w 2171700"/>
                <a:gd name="connsiteY18" fmla="*/ 7250277 h 7250277"/>
                <a:gd name="connsiteX19" fmla="*/ 952500 w 2171700"/>
                <a:gd name="connsiteY19" fmla="*/ 7240752 h 7250277"/>
                <a:gd name="connsiteX20" fmla="*/ 733425 w 2171700"/>
                <a:gd name="connsiteY20" fmla="*/ 6821652 h 7250277"/>
                <a:gd name="connsiteX21" fmla="*/ 790575 w 2171700"/>
                <a:gd name="connsiteY21" fmla="*/ 6574002 h 7250277"/>
                <a:gd name="connsiteX22" fmla="*/ 762000 w 2171700"/>
                <a:gd name="connsiteY22" fmla="*/ 6250152 h 7250277"/>
                <a:gd name="connsiteX23" fmla="*/ 885825 w 2171700"/>
                <a:gd name="connsiteY23" fmla="*/ 5411952 h 7250277"/>
                <a:gd name="connsiteX24" fmla="*/ 866775 w 2171700"/>
                <a:gd name="connsiteY24" fmla="*/ 5326227 h 7250277"/>
                <a:gd name="connsiteX25" fmla="*/ 971550 w 2171700"/>
                <a:gd name="connsiteY25" fmla="*/ 5211927 h 7250277"/>
                <a:gd name="connsiteX26" fmla="*/ 962025 w 2171700"/>
                <a:gd name="connsiteY26" fmla="*/ 5069052 h 7250277"/>
                <a:gd name="connsiteX27" fmla="*/ 1104900 w 2171700"/>
                <a:gd name="connsiteY27" fmla="*/ 4526127 h 7250277"/>
                <a:gd name="connsiteX28" fmla="*/ 1123950 w 2171700"/>
                <a:gd name="connsiteY28" fmla="*/ 4392777 h 7250277"/>
                <a:gd name="connsiteX29" fmla="*/ 1276350 w 2171700"/>
                <a:gd name="connsiteY29" fmla="*/ 4649952 h 7250277"/>
                <a:gd name="connsiteX30" fmla="*/ 1352550 w 2171700"/>
                <a:gd name="connsiteY30" fmla="*/ 4926177 h 7250277"/>
                <a:gd name="connsiteX31" fmla="*/ 1333500 w 2171700"/>
                <a:gd name="connsiteY31" fmla="*/ 5069052 h 7250277"/>
                <a:gd name="connsiteX32" fmla="*/ 1371600 w 2171700"/>
                <a:gd name="connsiteY32" fmla="*/ 5078577 h 7250277"/>
                <a:gd name="connsiteX33" fmla="*/ 1247775 w 2171700"/>
                <a:gd name="connsiteY33" fmla="*/ 5516727 h 7250277"/>
                <a:gd name="connsiteX34" fmla="*/ 1257300 w 2171700"/>
                <a:gd name="connsiteY34" fmla="*/ 6469227 h 7250277"/>
                <a:gd name="connsiteX35" fmla="*/ 1333500 w 2171700"/>
                <a:gd name="connsiteY35" fmla="*/ 6583527 h 7250277"/>
                <a:gd name="connsiteX36" fmla="*/ 1314450 w 2171700"/>
                <a:gd name="connsiteY36" fmla="*/ 6735927 h 7250277"/>
                <a:gd name="connsiteX37" fmla="*/ 1323975 w 2171700"/>
                <a:gd name="connsiteY37" fmla="*/ 6859752 h 7250277"/>
                <a:gd name="connsiteX38" fmla="*/ 1304925 w 2171700"/>
                <a:gd name="connsiteY38" fmla="*/ 7012152 h 7250277"/>
                <a:gd name="connsiteX39" fmla="*/ 1704975 w 2171700"/>
                <a:gd name="connsiteY39" fmla="*/ 7212177 h 7250277"/>
                <a:gd name="connsiteX40" fmla="*/ 2152650 w 2171700"/>
                <a:gd name="connsiteY40" fmla="*/ 7212177 h 7250277"/>
                <a:gd name="connsiteX41" fmla="*/ 2171700 w 2171700"/>
                <a:gd name="connsiteY41" fmla="*/ 7069302 h 7250277"/>
                <a:gd name="connsiteX42" fmla="*/ 1676400 w 2171700"/>
                <a:gd name="connsiteY42" fmla="*/ 6564477 h 7250277"/>
                <a:gd name="connsiteX43" fmla="*/ 1685925 w 2171700"/>
                <a:gd name="connsiteY43" fmla="*/ 6459702 h 7250277"/>
                <a:gd name="connsiteX44" fmla="*/ 1657350 w 2171700"/>
                <a:gd name="connsiteY44" fmla="*/ 6250152 h 7250277"/>
                <a:gd name="connsiteX45" fmla="*/ 1704975 w 2171700"/>
                <a:gd name="connsiteY45" fmla="*/ 5973927 h 7250277"/>
                <a:gd name="connsiteX46" fmla="*/ 1762125 w 2171700"/>
                <a:gd name="connsiteY46" fmla="*/ 5421477 h 7250277"/>
                <a:gd name="connsiteX47" fmla="*/ 1771650 w 2171700"/>
                <a:gd name="connsiteY47" fmla="*/ 5354802 h 7250277"/>
                <a:gd name="connsiteX48" fmla="*/ 1866900 w 2171700"/>
                <a:gd name="connsiteY48" fmla="*/ 5097627 h 7250277"/>
                <a:gd name="connsiteX49" fmla="*/ 1885950 w 2171700"/>
                <a:gd name="connsiteY49" fmla="*/ 4573752 h 7250277"/>
                <a:gd name="connsiteX50" fmla="*/ 1895475 w 2171700"/>
                <a:gd name="connsiteY50" fmla="*/ 4173702 h 7250277"/>
                <a:gd name="connsiteX51" fmla="*/ 1866900 w 2171700"/>
                <a:gd name="connsiteY51" fmla="*/ 3630777 h 7250277"/>
                <a:gd name="connsiteX52" fmla="*/ 2076450 w 2171700"/>
                <a:gd name="connsiteY52" fmla="*/ 2697327 h 7250277"/>
                <a:gd name="connsiteX53" fmla="*/ 2085975 w 2171700"/>
                <a:gd name="connsiteY53" fmla="*/ 2430627 h 7250277"/>
                <a:gd name="connsiteX54" fmla="*/ 1981200 w 2171700"/>
                <a:gd name="connsiteY54" fmla="*/ 1859127 h 7250277"/>
                <a:gd name="connsiteX55" fmla="*/ 1933575 w 2171700"/>
                <a:gd name="connsiteY55" fmla="*/ 1697202 h 7250277"/>
                <a:gd name="connsiteX56" fmla="*/ 1933575 w 2171700"/>
                <a:gd name="connsiteY56" fmla="*/ 1420977 h 7250277"/>
                <a:gd name="connsiteX57" fmla="*/ 1885950 w 2171700"/>
                <a:gd name="connsiteY57" fmla="*/ 1259052 h 7250277"/>
                <a:gd name="connsiteX58" fmla="*/ 1419225 w 2171700"/>
                <a:gd name="connsiteY58" fmla="*/ 1163802 h 7250277"/>
                <a:gd name="connsiteX59" fmla="*/ 1257300 w 2171700"/>
                <a:gd name="connsiteY59" fmla="*/ 1011402 h 7250277"/>
                <a:gd name="connsiteX60" fmla="*/ 1333500 w 2171700"/>
                <a:gd name="connsiteY60" fmla="*/ 859002 h 7250277"/>
                <a:gd name="connsiteX61" fmla="*/ 1447800 w 2171700"/>
                <a:gd name="connsiteY61" fmla="*/ 392277 h 7250277"/>
                <a:gd name="connsiteX62" fmla="*/ 1339600 w 2171700"/>
                <a:gd name="connsiteY62" fmla="*/ 146640 h 7250277"/>
                <a:gd name="connsiteX63" fmla="*/ 1063645 w 2171700"/>
                <a:gd name="connsiteY63" fmla="*/ 550 h 7250277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47800 w 2171700"/>
                <a:gd name="connsiteY61" fmla="*/ 392295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47800 w 2171700"/>
                <a:gd name="connsiteY61" fmla="*/ 392295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56454 w 2171700"/>
                <a:gd name="connsiteY61" fmla="*/ 363449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56454 w 2171700"/>
                <a:gd name="connsiteY61" fmla="*/ 363449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56454 w 2171700"/>
                <a:gd name="connsiteY61" fmla="*/ 363449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12106 w 2171700"/>
                <a:gd name="connsiteY59" fmla="*/ 1002767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12106 w 2171700"/>
                <a:gd name="connsiteY59" fmla="*/ 1002767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22036 w 2171700"/>
                <a:gd name="connsiteY55" fmla="*/ 1700105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22036 w 2171700"/>
                <a:gd name="connsiteY55" fmla="*/ 1700105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60015 w 2171700"/>
                <a:gd name="connsiteY53" fmla="*/ 2447952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60015 w 2171700"/>
                <a:gd name="connsiteY53" fmla="*/ 2447952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3373 w 2171700"/>
                <a:gd name="connsiteY52" fmla="*/ 2694460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3373 w 2171700"/>
                <a:gd name="connsiteY52" fmla="*/ 2694460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0680 w 2171700"/>
                <a:gd name="connsiteY52" fmla="*/ 272330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47604 w 2171700"/>
                <a:gd name="connsiteY52" fmla="*/ 2685806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47604 w 2171700"/>
                <a:gd name="connsiteY52" fmla="*/ 2685806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0373 w 2171700"/>
                <a:gd name="connsiteY49" fmla="*/ 4348776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0373 w 2171700"/>
                <a:gd name="connsiteY49" fmla="*/ 4348776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0373 w 2171700"/>
                <a:gd name="connsiteY49" fmla="*/ 4348776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39049 w 2171700"/>
                <a:gd name="connsiteY46" fmla="*/ 5363804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39049 w 2171700"/>
                <a:gd name="connsiteY46" fmla="*/ 5363804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708130 w 2171700"/>
                <a:gd name="connsiteY42" fmla="*/ 6550072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708130 w 2171700"/>
                <a:gd name="connsiteY42" fmla="*/ 6550072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708130 w 2171700"/>
                <a:gd name="connsiteY42" fmla="*/ 6550072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98785 w 2171700"/>
                <a:gd name="connsiteY42" fmla="*/ 6689103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98785 w 2171700"/>
                <a:gd name="connsiteY42" fmla="*/ 6689103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212196"/>
                <a:gd name="connsiteY0" fmla="*/ 568 h 7250295"/>
                <a:gd name="connsiteX1" fmla="*/ 809625 w 2212196"/>
                <a:gd name="connsiteY1" fmla="*/ 116070 h 7250295"/>
                <a:gd name="connsiteX2" fmla="*/ 685800 w 2212196"/>
                <a:gd name="connsiteY2" fmla="*/ 297045 h 7250295"/>
                <a:gd name="connsiteX3" fmla="*/ 704850 w 2212196"/>
                <a:gd name="connsiteY3" fmla="*/ 620895 h 7250295"/>
                <a:gd name="connsiteX4" fmla="*/ 838200 w 2212196"/>
                <a:gd name="connsiteY4" fmla="*/ 897120 h 7250295"/>
                <a:gd name="connsiteX5" fmla="*/ 742950 w 2212196"/>
                <a:gd name="connsiteY5" fmla="*/ 1011420 h 7250295"/>
                <a:gd name="connsiteX6" fmla="*/ 133350 w 2212196"/>
                <a:gd name="connsiteY6" fmla="*/ 1220970 h 7250295"/>
                <a:gd name="connsiteX7" fmla="*/ 0 w 2212196"/>
                <a:gd name="connsiteY7" fmla="*/ 2211570 h 7250295"/>
                <a:gd name="connsiteX8" fmla="*/ 333375 w 2212196"/>
                <a:gd name="connsiteY8" fmla="*/ 3106920 h 7250295"/>
                <a:gd name="connsiteX9" fmla="*/ 247650 w 2212196"/>
                <a:gd name="connsiteY9" fmla="*/ 3840345 h 7250295"/>
                <a:gd name="connsiteX10" fmla="*/ 371475 w 2212196"/>
                <a:gd name="connsiteY10" fmla="*/ 4059420 h 7250295"/>
                <a:gd name="connsiteX11" fmla="*/ 495300 w 2212196"/>
                <a:gd name="connsiteY11" fmla="*/ 4278495 h 7250295"/>
                <a:gd name="connsiteX12" fmla="*/ 476250 w 2212196"/>
                <a:gd name="connsiteY12" fmla="*/ 4735695 h 7250295"/>
                <a:gd name="connsiteX13" fmla="*/ 476250 w 2212196"/>
                <a:gd name="connsiteY13" fmla="*/ 5097645 h 7250295"/>
                <a:gd name="connsiteX14" fmla="*/ 371475 w 2212196"/>
                <a:gd name="connsiteY14" fmla="*/ 6145395 h 7250295"/>
                <a:gd name="connsiteX15" fmla="*/ 371475 w 2212196"/>
                <a:gd name="connsiteY15" fmla="*/ 6621645 h 7250295"/>
                <a:gd name="connsiteX16" fmla="*/ 400050 w 2212196"/>
                <a:gd name="connsiteY16" fmla="*/ 6821670 h 7250295"/>
                <a:gd name="connsiteX17" fmla="*/ 323850 w 2212196"/>
                <a:gd name="connsiteY17" fmla="*/ 7002645 h 7250295"/>
                <a:gd name="connsiteX18" fmla="*/ 533400 w 2212196"/>
                <a:gd name="connsiteY18" fmla="*/ 7250295 h 7250295"/>
                <a:gd name="connsiteX19" fmla="*/ 952500 w 2212196"/>
                <a:gd name="connsiteY19" fmla="*/ 7240770 h 7250295"/>
                <a:gd name="connsiteX20" fmla="*/ 733425 w 2212196"/>
                <a:gd name="connsiteY20" fmla="*/ 6821670 h 7250295"/>
                <a:gd name="connsiteX21" fmla="*/ 790575 w 2212196"/>
                <a:gd name="connsiteY21" fmla="*/ 6574020 h 7250295"/>
                <a:gd name="connsiteX22" fmla="*/ 762000 w 2212196"/>
                <a:gd name="connsiteY22" fmla="*/ 6250170 h 7250295"/>
                <a:gd name="connsiteX23" fmla="*/ 885825 w 2212196"/>
                <a:gd name="connsiteY23" fmla="*/ 5411970 h 7250295"/>
                <a:gd name="connsiteX24" fmla="*/ 866775 w 2212196"/>
                <a:gd name="connsiteY24" fmla="*/ 5326245 h 7250295"/>
                <a:gd name="connsiteX25" fmla="*/ 971550 w 2212196"/>
                <a:gd name="connsiteY25" fmla="*/ 5211945 h 7250295"/>
                <a:gd name="connsiteX26" fmla="*/ 962025 w 2212196"/>
                <a:gd name="connsiteY26" fmla="*/ 5069070 h 7250295"/>
                <a:gd name="connsiteX27" fmla="*/ 1104900 w 2212196"/>
                <a:gd name="connsiteY27" fmla="*/ 4526145 h 7250295"/>
                <a:gd name="connsiteX28" fmla="*/ 1123950 w 2212196"/>
                <a:gd name="connsiteY28" fmla="*/ 4392795 h 7250295"/>
                <a:gd name="connsiteX29" fmla="*/ 1276350 w 2212196"/>
                <a:gd name="connsiteY29" fmla="*/ 4649970 h 7250295"/>
                <a:gd name="connsiteX30" fmla="*/ 1352550 w 2212196"/>
                <a:gd name="connsiteY30" fmla="*/ 4926195 h 7250295"/>
                <a:gd name="connsiteX31" fmla="*/ 1333500 w 2212196"/>
                <a:gd name="connsiteY31" fmla="*/ 5069070 h 7250295"/>
                <a:gd name="connsiteX32" fmla="*/ 1371600 w 2212196"/>
                <a:gd name="connsiteY32" fmla="*/ 5078595 h 7250295"/>
                <a:gd name="connsiteX33" fmla="*/ 1247775 w 2212196"/>
                <a:gd name="connsiteY33" fmla="*/ 5516745 h 7250295"/>
                <a:gd name="connsiteX34" fmla="*/ 1257300 w 2212196"/>
                <a:gd name="connsiteY34" fmla="*/ 6469245 h 7250295"/>
                <a:gd name="connsiteX35" fmla="*/ 1333500 w 2212196"/>
                <a:gd name="connsiteY35" fmla="*/ 6583545 h 7250295"/>
                <a:gd name="connsiteX36" fmla="*/ 1314450 w 2212196"/>
                <a:gd name="connsiteY36" fmla="*/ 6735945 h 7250295"/>
                <a:gd name="connsiteX37" fmla="*/ 1323975 w 2212196"/>
                <a:gd name="connsiteY37" fmla="*/ 6859770 h 7250295"/>
                <a:gd name="connsiteX38" fmla="*/ 1304925 w 2212196"/>
                <a:gd name="connsiteY38" fmla="*/ 7012170 h 7250295"/>
                <a:gd name="connsiteX39" fmla="*/ 1704975 w 2212196"/>
                <a:gd name="connsiteY39" fmla="*/ 7212195 h 7250295"/>
                <a:gd name="connsiteX40" fmla="*/ 2152650 w 2212196"/>
                <a:gd name="connsiteY40" fmla="*/ 7212195 h 7250295"/>
                <a:gd name="connsiteX41" fmla="*/ 2171700 w 2212196"/>
                <a:gd name="connsiteY41" fmla="*/ 7069320 h 7250295"/>
                <a:gd name="connsiteX42" fmla="*/ 2177619 w 2212196"/>
                <a:gd name="connsiteY42" fmla="*/ 7066977 h 7250295"/>
                <a:gd name="connsiteX43" fmla="*/ 1687247 w 2212196"/>
                <a:gd name="connsiteY43" fmla="*/ 6680449 h 7250295"/>
                <a:gd name="connsiteX44" fmla="*/ 1708130 w 2212196"/>
                <a:gd name="connsiteY44" fmla="*/ 6550072 h 7250295"/>
                <a:gd name="connsiteX45" fmla="*/ 1668617 w 2212196"/>
                <a:gd name="connsiteY45" fmla="*/ 6451067 h 7250295"/>
                <a:gd name="connsiteX46" fmla="*/ 1657350 w 2212196"/>
                <a:gd name="connsiteY46" fmla="*/ 6250170 h 7250295"/>
                <a:gd name="connsiteX47" fmla="*/ 1679014 w 2212196"/>
                <a:gd name="connsiteY47" fmla="*/ 5979714 h 7250295"/>
                <a:gd name="connsiteX48" fmla="*/ 1727631 w 2212196"/>
                <a:gd name="connsiteY48" fmla="*/ 5512209 h 7250295"/>
                <a:gd name="connsiteX49" fmla="*/ 1739049 w 2212196"/>
                <a:gd name="connsiteY49" fmla="*/ 5363804 h 7250295"/>
                <a:gd name="connsiteX50" fmla="*/ 1797611 w 2212196"/>
                <a:gd name="connsiteY50" fmla="*/ 5317321 h 7250295"/>
                <a:gd name="connsiteX51" fmla="*/ 1884207 w 2212196"/>
                <a:gd name="connsiteY51" fmla="*/ 5097645 h 7250295"/>
                <a:gd name="connsiteX52" fmla="*/ 1909357 w 2212196"/>
                <a:gd name="connsiteY52" fmla="*/ 4805496 h 7250295"/>
                <a:gd name="connsiteX53" fmla="*/ 1900373 w 2212196"/>
                <a:gd name="connsiteY53" fmla="*/ 4348776 h 7250295"/>
                <a:gd name="connsiteX54" fmla="*/ 1881052 w 2212196"/>
                <a:gd name="connsiteY54" fmla="*/ 3902573 h 7250295"/>
                <a:gd name="connsiteX55" fmla="*/ 1855362 w 2212196"/>
                <a:gd name="connsiteY55" fmla="*/ 3584643 h 7250295"/>
                <a:gd name="connsiteX56" fmla="*/ 2056257 w 2212196"/>
                <a:gd name="connsiteY56" fmla="*/ 2654077 h 7250295"/>
                <a:gd name="connsiteX57" fmla="*/ 2042707 w 2212196"/>
                <a:gd name="connsiteY57" fmla="*/ 2404684 h 7250295"/>
                <a:gd name="connsiteX58" fmla="*/ 1981200 w 2212196"/>
                <a:gd name="connsiteY58" fmla="*/ 1864914 h 7250295"/>
                <a:gd name="connsiteX59" fmla="*/ 1936459 w 2212196"/>
                <a:gd name="connsiteY59" fmla="*/ 1677029 h 7250295"/>
                <a:gd name="connsiteX60" fmla="*/ 1922037 w 2212196"/>
                <a:gd name="connsiteY60" fmla="*/ 1432534 h 7250295"/>
                <a:gd name="connsiteX61" fmla="*/ 1874412 w 2212196"/>
                <a:gd name="connsiteY61" fmla="*/ 1302338 h 7250295"/>
                <a:gd name="connsiteX62" fmla="*/ 1407687 w 2212196"/>
                <a:gd name="connsiteY62" fmla="*/ 1134975 h 7250295"/>
                <a:gd name="connsiteX63" fmla="*/ 1309221 w 2212196"/>
                <a:gd name="connsiteY63" fmla="*/ 1020075 h 7250295"/>
                <a:gd name="connsiteX64" fmla="*/ 1365230 w 2212196"/>
                <a:gd name="connsiteY64" fmla="*/ 821521 h 7250295"/>
                <a:gd name="connsiteX65" fmla="*/ 1433407 w 2212196"/>
                <a:gd name="connsiteY65" fmla="*/ 622909 h 7250295"/>
                <a:gd name="connsiteX66" fmla="*/ 1444916 w 2212196"/>
                <a:gd name="connsiteY66" fmla="*/ 380757 h 7250295"/>
                <a:gd name="connsiteX67" fmla="*/ 1330946 w 2212196"/>
                <a:gd name="connsiteY67" fmla="*/ 143773 h 7250295"/>
                <a:gd name="connsiteX68" fmla="*/ 1063645 w 2212196"/>
                <a:gd name="connsiteY68" fmla="*/ 568 h 7250295"/>
                <a:gd name="connsiteX0" fmla="*/ 1063645 w 2212196"/>
                <a:gd name="connsiteY0" fmla="*/ 568 h 7250295"/>
                <a:gd name="connsiteX1" fmla="*/ 809625 w 2212196"/>
                <a:gd name="connsiteY1" fmla="*/ 116070 h 7250295"/>
                <a:gd name="connsiteX2" fmla="*/ 685800 w 2212196"/>
                <a:gd name="connsiteY2" fmla="*/ 297045 h 7250295"/>
                <a:gd name="connsiteX3" fmla="*/ 704850 w 2212196"/>
                <a:gd name="connsiteY3" fmla="*/ 620895 h 7250295"/>
                <a:gd name="connsiteX4" fmla="*/ 838200 w 2212196"/>
                <a:gd name="connsiteY4" fmla="*/ 897120 h 7250295"/>
                <a:gd name="connsiteX5" fmla="*/ 742950 w 2212196"/>
                <a:gd name="connsiteY5" fmla="*/ 1011420 h 7250295"/>
                <a:gd name="connsiteX6" fmla="*/ 133350 w 2212196"/>
                <a:gd name="connsiteY6" fmla="*/ 1220970 h 7250295"/>
                <a:gd name="connsiteX7" fmla="*/ 0 w 2212196"/>
                <a:gd name="connsiteY7" fmla="*/ 2211570 h 7250295"/>
                <a:gd name="connsiteX8" fmla="*/ 333375 w 2212196"/>
                <a:gd name="connsiteY8" fmla="*/ 3106920 h 7250295"/>
                <a:gd name="connsiteX9" fmla="*/ 247650 w 2212196"/>
                <a:gd name="connsiteY9" fmla="*/ 3840345 h 7250295"/>
                <a:gd name="connsiteX10" fmla="*/ 371475 w 2212196"/>
                <a:gd name="connsiteY10" fmla="*/ 4059420 h 7250295"/>
                <a:gd name="connsiteX11" fmla="*/ 495300 w 2212196"/>
                <a:gd name="connsiteY11" fmla="*/ 4278495 h 7250295"/>
                <a:gd name="connsiteX12" fmla="*/ 476250 w 2212196"/>
                <a:gd name="connsiteY12" fmla="*/ 4735695 h 7250295"/>
                <a:gd name="connsiteX13" fmla="*/ 476250 w 2212196"/>
                <a:gd name="connsiteY13" fmla="*/ 5097645 h 7250295"/>
                <a:gd name="connsiteX14" fmla="*/ 371475 w 2212196"/>
                <a:gd name="connsiteY14" fmla="*/ 6145395 h 7250295"/>
                <a:gd name="connsiteX15" fmla="*/ 371475 w 2212196"/>
                <a:gd name="connsiteY15" fmla="*/ 6621645 h 7250295"/>
                <a:gd name="connsiteX16" fmla="*/ 400050 w 2212196"/>
                <a:gd name="connsiteY16" fmla="*/ 6821670 h 7250295"/>
                <a:gd name="connsiteX17" fmla="*/ 323850 w 2212196"/>
                <a:gd name="connsiteY17" fmla="*/ 7002645 h 7250295"/>
                <a:gd name="connsiteX18" fmla="*/ 533400 w 2212196"/>
                <a:gd name="connsiteY18" fmla="*/ 7250295 h 7250295"/>
                <a:gd name="connsiteX19" fmla="*/ 952500 w 2212196"/>
                <a:gd name="connsiteY19" fmla="*/ 7240770 h 7250295"/>
                <a:gd name="connsiteX20" fmla="*/ 733425 w 2212196"/>
                <a:gd name="connsiteY20" fmla="*/ 6821670 h 7250295"/>
                <a:gd name="connsiteX21" fmla="*/ 790575 w 2212196"/>
                <a:gd name="connsiteY21" fmla="*/ 6574020 h 7250295"/>
                <a:gd name="connsiteX22" fmla="*/ 762000 w 2212196"/>
                <a:gd name="connsiteY22" fmla="*/ 6250170 h 7250295"/>
                <a:gd name="connsiteX23" fmla="*/ 885825 w 2212196"/>
                <a:gd name="connsiteY23" fmla="*/ 5411970 h 7250295"/>
                <a:gd name="connsiteX24" fmla="*/ 866775 w 2212196"/>
                <a:gd name="connsiteY24" fmla="*/ 5326245 h 7250295"/>
                <a:gd name="connsiteX25" fmla="*/ 971550 w 2212196"/>
                <a:gd name="connsiteY25" fmla="*/ 5211945 h 7250295"/>
                <a:gd name="connsiteX26" fmla="*/ 962025 w 2212196"/>
                <a:gd name="connsiteY26" fmla="*/ 5069070 h 7250295"/>
                <a:gd name="connsiteX27" fmla="*/ 1104900 w 2212196"/>
                <a:gd name="connsiteY27" fmla="*/ 4526145 h 7250295"/>
                <a:gd name="connsiteX28" fmla="*/ 1123950 w 2212196"/>
                <a:gd name="connsiteY28" fmla="*/ 4392795 h 7250295"/>
                <a:gd name="connsiteX29" fmla="*/ 1276350 w 2212196"/>
                <a:gd name="connsiteY29" fmla="*/ 4649970 h 7250295"/>
                <a:gd name="connsiteX30" fmla="*/ 1352550 w 2212196"/>
                <a:gd name="connsiteY30" fmla="*/ 4926195 h 7250295"/>
                <a:gd name="connsiteX31" fmla="*/ 1333500 w 2212196"/>
                <a:gd name="connsiteY31" fmla="*/ 5069070 h 7250295"/>
                <a:gd name="connsiteX32" fmla="*/ 1371600 w 2212196"/>
                <a:gd name="connsiteY32" fmla="*/ 5078595 h 7250295"/>
                <a:gd name="connsiteX33" fmla="*/ 1247775 w 2212196"/>
                <a:gd name="connsiteY33" fmla="*/ 5516745 h 7250295"/>
                <a:gd name="connsiteX34" fmla="*/ 1257300 w 2212196"/>
                <a:gd name="connsiteY34" fmla="*/ 6469245 h 7250295"/>
                <a:gd name="connsiteX35" fmla="*/ 1333500 w 2212196"/>
                <a:gd name="connsiteY35" fmla="*/ 6583545 h 7250295"/>
                <a:gd name="connsiteX36" fmla="*/ 1314450 w 2212196"/>
                <a:gd name="connsiteY36" fmla="*/ 6735945 h 7250295"/>
                <a:gd name="connsiteX37" fmla="*/ 1323975 w 2212196"/>
                <a:gd name="connsiteY37" fmla="*/ 6859770 h 7250295"/>
                <a:gd name="connsiteX38" fmla="*/ 1304925 w 2212196"/>
                <a:gd name="connsiteY38" fmla="*/ 7012170 h 7250295"/>
                <a:gd name="connsiteX39" fmla="*/ 1704975 w 2212196"/>
                <a:gd name="connsiteY39" fmla="*/ 7212195 h 7250295"/>
                <a:gd name="connsiteX40" fmla="*/ 2152650 w 2212196"/>
                <a:gd name="connsiteY40" fmla="*/ 7212195 h 7250295"/>
                <a:gd name="connsiteX41" fmla="*/ 2171700 w 2212196"/>
                <a:gd name="connsiteY41" fmla="*/ 7069320 h 7250295"/>
                <a:gd name="connsiteX42" fmla="*/ 2177619 w 2212196"/>
                <a:gd name="connsiteY42" fmla="*/ 7066977 h 7250295"/>
                <a:gd name="connsiteX43" fmla="*/ 1687247 w 2212196"/>
                <a:gd name="connsiteY43" fmla="*/ 6680449 h 7250295"/>
                <a:gd name="connsiteX44" fmla="*/ 1708130 w 2212196"/>
                <a:gd name="connsiteY44" fmla="*/ 6550072 h 7250295"/>
                <a:gd name="connsiteX45" fmla="*/ 1668617 w 2212196"/>
                <a:gd name="connsiteY45" fmla="*/ 6451067 h 7250295"/>
                <a:gd name="connsiteX46" fmla="*/ 1657350 w 2212196"/>
                <a:gd name="connsiteY46" fmla="*/ 6250170 h 7250295"/>
                <a:gd name="connsiteX47" fmla="*/ 1679014 w 2212196"/>
                <a:gd name="connsiteY47" fmla="*/ 5979714 h 7250295"/>
                <a:gd name="connsiteX48" fmla="*/ 1727631 w 2212196"/>
                <a:gd name="connsiteY48" fmla="*/ 5512209 h 7250295"/>
                <a:gd name="connsiteX49" fmla="*/ 1739049 w 2212196"/>
                <a:gd name="connsiteY49" fmla="*/ 5363804 h 7250295"/>
                <a:gd name="connsiteX50" fmla="*/ 1797611 w 2212196"/>
                <a:gd name="connsiteY50" fmla="*/ 5317321 h 7250295"/>
                <a:gd name="connsiteX51" fmla="*/ 1884207 w 2212196"/>
                <a:gd name="connsiteY51" fmla="*/ 5097645 h 7250295"/>
                <a:gd name="connsiteX52" fmla="*/ 1909357 w 2212196"/>
                <a:gd name="connsiteY52" fmla="*/ 4805496 h 7250295"/>
                <a:gd name="connsiteX53" fmla="*/ 1900373 w 2212196"/>
                <a:gd name="connsiteY53" fmla="*/ 4348776 h 7250295"/>
                <a:gd name="connsiteX54" fmla="*/ 1881052 w 2212196"/>
                <a:gd name="connsiteY54" fmla="*/ 3902573 h 7250295"/>
                <a:gd name="connsiteX55" fmla="*/ 1855362 w 2212196"/>
                <a:gd name="connsiteY55" fmla="*/ 3584643 h 7250295"/>
                <a:gd name="connsiteX56" fmla="*/ 2056257 w 2212196"/>
                <a:gd name="connsiteY56" fmla="*/ 2654077 h 7250295"/>
                <a:gd name="connsiteX57" fmla="*/ 2042707 w 2212196"/>
                <a:gd name="connsiteY57" fmla="*/ 2404684 h 7250295"/>
                <a:gd name="connsiteX58" fmla="*/ 1981200 w 2212196"/>
                <a:gd name="connsiteY58" fmla="*/ 1864914 h 7250295"/>
                <a:gd name="connsiteX59" fmla="*/ 1936459 w 2212196"/>
                <a:gd name="connsiteY59" fmla="*/ 1677029 h 7250295"/>
                <a:gd name="connsiteX60" fmla="*/ 1922037 w 2212196"/>
                <a:gd name="connsiteY60" fmla="*/ 1432534 h 7250295"/>
                <a:gd name="connsiteX61" fmla="*/ 1874412 w 2212196"/>
                <a:gd name="connsiteY61" fmla="*/ 1302338 h 7250295"/>
                <a:gd name="connsiteX62" fmla="*/ 1407687 w 2212196"/>
                <a:gd name="connsiteY62" fmla="*/ 1134975 h 7250295"/>
                <a:gd name="connsiteX63" fmla="*/ 1309221 w 2212196"/>
                <a:gd name="connsiteY63" fmla="*/ 1020075 h 7250295"/>
                <a:gd name="connsiteX64" fmla="*/ 1365230 w 2212196"/>
                <a:gd name="connsiteY64" fmla="*/ 821521 h 7250295"/>
                <a:gd name="connsiteX65" fmla="*/ 1433407 w 2212196"/>
                <a:gd name="connsiteY65" fmla="*/ 622909 h 7250295"/>
                <a:gd name="connsiteX66" fmla="*/ 1444916 w 2212196"/>
                <a:gd name="connsiteY66" fmla="*/ 380757 h 7250295"/>
                <a:gd name="connsiteX67" fmla="*/ 1330946 w 2212196"/>
                <a:gd name="connsiteY67" fmla="*/ 143773 h 7250295"/>
                <a:gd name="connsiteX68" fmla="*/ 1063645 w 2212196"/>
                <a:gd name="connsiteY68" fmla="*/ 568 h 7250295"/>
                <a:gd name="connsiteX0" fmla="*/ 1063645 w 2212196"/>
                <a:gd name="connsiteY0" fmla="*/ 568 h 7250295"/>
                <a:gd name="connsiteX1" fmla="*/ 809625 w 2212196"/>
                <a:gd name="connsiteY1" fmla="*/ 116070 h 7250295"/>
                <a:gd name="connsiteX2" fmla="*/ 685800 w 2212196"/>
                <a:gd name="connsiteY2" fmla="*/ 297045 h 7250295"/>
                <a:gd name="connsiteX3" fmla="*/ 704850 w 2212196"/>
                <a:gd name="connsiteY3" fmla="*/ 620895 h 7250295"/>
                <a:gd name="connsiteX4" fmla="*/ 838200 w 2212196"/>
                <a:gd name="connsiteY4" fmla="*/ 897120 h 7250295"/>
                <a:gd name="connsiteX5" fmla="*/ 742950 w 2212196"/>
                <a:gd name="connsiteY5" fmla="*/ 1011420 h 7250295"/>
                <a:gd name="connsiteX6" fmla="*/ 133350 w 2212196"/>
                <a:gd name="connsiteY6" fmla="*/ 1220970 h 7250295"/>
                <a:gd name="connsiteX7" fmla="*/ 0 w 2212196"/>
                <a:gd name="connsiteY7" fmla="*/ 2211570 h 7250295"/>
                <a:gd name="connsiteX8" fmla="*/ 333375 w 2212196"/>
                <a:gd name="connsiteY8" fmla="*/ 3106920 h 7250295"/>
                <a:gd name="connsiteX9" fmla="*/ 247650 w 2212196"/>
                <a:gd name="connsiteY9" fmla="*/ 3840345 h 7250295"/>
                <a:gd name="connsiteX10" fmla="*/ 371475 w 2212196"/>
                <a:gd name="connsiteY10" fmla="*/ 4059420 h 7250295"/>
                <a:gd name="connsiteX11" fmla="*/ 495300 w 2212196"/>
                <a:gd name="connsiteY11" fmla="*/ 4278495 h 7250295"/>
                <a:gd name="connsiteX12" fmla="*/ 476250 w 2212196"/>
                <a:gd name="connsiteY12" fmla="*/ 4735695 h 7250295"/>
                <a:gd name="connsiteX13" fmla="*/ 476250 w 2212196"/>
                <a:gd name="connsiteY13" fmla="*/ 5097645 h 7250295"/>
                <a:gd name="connsiteX14" fmla="*/ 371475 w 2212196"/>
                <a:gd name="connsiteY14" fmla="*/ 6145395 h 7250295"/>
                <a:gd name="connsiteX15" fmla="*/ 371475 w 2212196"/>
                <a:gd name="connsiteY15" fmla="*/ 6621645 h 7250295"/>
                <a:gd name="connsiteX16" fmla="*/ 400050 w 2212196"/>
                <a:gd name="connsiteY16" fmla="*/ 6821670 h 7250295"/>
                <a:gd name="connsiteX17" fmla="*/ 323850 w 2212196"/>
                <a:gd name="connsiteY17" fmla="*/ 7002645 h 7250295"/>
                <a:gd name="connsiteX18" fmla="*/ 533400 w 2212196"/>
                <a:gd name="connsiteY18" fmla="*/ 7250295 h 7250295"/>
                <a:gd name="connsiteX19" fmla="*/ 952500 w 2212196"/>
                <a:gd name="connsiteY19" fmla="*/ 7240770 h 7250295"/>
                <a:gd name="connsiteX20" fmla="*/ 733425 w 2212196"/>
                <a:gd name="connsiteY20" fmla="*/ 6821670 h 7250295"/>
                <a:gd name="connsiteX21" fmla="*/ 790575 w 2212196"/>
                <a:gd name="connsiteY21" fmla="*/ 6574020 h 7250295"/>
                <a:gd name="connsiteX22" fmla="*/ 762000 w 2212196"/>
                <a:gd name="connsiteY22" fmla="*/ 6250170 h 7250295"/>
                <a:gd name="connsiteX23" fmla="*/ 885825 w 2212196"/>
                <a:gd name="connsiteY23" fmla="*/ 5411970 h 7250295"/>
                <a:gd name="connsiteX24" fmla="*/ 866775 w 2212196"/>
                <a:gd name="connsiteY24" fmla="*/ 5326245 h 7250295"/>
                <a:gd name="connsiteX25" fmla="*/ 971550 w 2212196"/>
                <a:gd name="connsiteY25" fmla="*/ 5211945 h 7250295"/>
                <a:gd name="connsiteX26" fmla="*/ 962025 w 2212196"/>
                <a:gd name="connsiteY26" fmla="*/ 5069070 h 7250295"/>
                <a:gd name="connsiteX27" fmla="*/ 1104900 w 2212196"/>
                <a:gd name="connsiteY27" fmla="*/ 4526145 h 7250295"/>
                <a:gd name="connsiteX28" fmla="*/ 1123950 w 2212196"/>
                <a:gd name="connsiteY28" fmla="*/ 4392795 h 7250295"/>
                <a:gd name="connsiteX29" fmla="*/ 1276350 w 2212196"/>
                <a:gd name="connsiteY29" fmla="*/ 4649970 h 7250295"/>
                <a:gd name="connsiteX30" fmla="*/ 1352550 w 2212196"/>
                <a:gd name="connsiteY30" fmla="*/ 4926195 h 7250295"/>
                <a:gd name="connsiteX31" fmla="*/ 1333500 w 2212196"/>
                <a:gd name="connsiteY31" fmla="*/ 5069070 h 7250295"/>
                <a:gd name="connsiteX32" fmla="*/ 1371600 w 2212196"/>
                <a:gd name="connsiteY32" fmla="*/ 5078595 h 7250295"/>
                <a:gd name="connsiteX33" fmla="*/ 1247775 w 2212196"/>
                <a:gd name="connsiteY33" fmla="*/ 5516745 h 7250295"/>
                <a:gd name="connsiteX34" fmla="*/ 1257300 w 2212196"/>
                <a:gd name="connsiteY34" fmla="*/ 6469245 h 7250295"/>
                <a:gd name="connsiteX35" fmla="*/ 1333500 w 2212196"/>
                <a:gd name="connsiteY35" fmla="*/ 6583545 h 7250295"/>
                <a:gd name="connsiteX36" fmla="*/ 1314450 w 2212196"/>
                <a:gd name="connsiteY36" fmla="*/ 6735945 h 7250295"/>
                <a:gd name="connsiteX37" fmla="*/ 1323975 w 2212196"/>
                <a:gd name="connsiteY37" fmla="*/ 6859770 h 7250295"/>
                <a:gd name="connsiteX38" fmla="*/ 1304925 w 2212196"/>
                <a:gd name="connsiteY38" fmla="*/ 7012170 h 7250295"/>
                <a:gd name="connsiteX39" fmla="*/ 1704975 w 2212196"/>
                <a:gd name="connsiteY39" fmla="*/ 7212195 h 7250295"/>
                <a:gd name="connsiteX40" fmla="*/ 2152650 w 2212196"/>
                <a:gd name="connsiteY40" fmla="*/ 7212195 h 7250295"/>
                <a:gd name="connsiteX41" fmla="*/ 2171700 w 2212196"/>
                <a:gd name="connsiteY41" fmla="*/ 7069320 h 7250295"/>
                <a:gd name="connsiteX42" fmla="*/ 2177619 w 2212196"/>
                <a:gd name="connsiteY42" fmla="*/ 7066977 h 7250295"/>
                <a:gd name="connsiteX43" fmla="*/ 1687247 w 2212196"/>
                <a:gd name="connsiteY43" fmla="*/ 6680449 h 7250295"/>
                <a:gd name="connsiteX44" fmla="*/ 1708130 w 2212196"/>
                <a:gd name="connsiteY44" fmla="*/ 6550072 h 7250295"/>
                <a:gd name="connsiteX45" fmla="*/ 1668617 w 2212196"/>
                <a:gd name="connsiteY45" fmla="*/ 6451067 h 7250295"/>
                <a:gd name="connsiteX46" fmla="*/ 1657350 w 2212196"/>
                <a:gd name="connsiteY46" fmla="*/ 6250170 h 7250295"/>
                <a:gd name="connsiteX47" fmla="*/ 1679014 w 2212196"/>
                <a:gd name="connsiteY47" fmla="*/ 5979714 h 7250295"/>
                <a:gd name="connsiteX48" fmla="*/ 1727631 w 2212196"/>
                <a:gd name="connsiteY48" fmla="*/ 5512209 h 7250295"/>
                <a:gd name="connsiteX49" fmla="*/ 1739049 w 2212196"/>
                <a:gd name="connsiteY49" fmla="*/ 5363804 h 7250295"/>
                <a:gd name="connsiteX50" fmla="*/ 1797611 w 2212196"/>
                <a:gd name="connsiteY50" fmla="*/ 5317321 h 7250295"/>
                <a:gd name="connsiteX51" fmla="*/ 1884207 w 2212196"/>
                <a:gd name="connsiteY51" fmla="*/ 5097645 h 7250295"/>
                <a:gd name="connsiteX52" fmla="*/ 1909357 w 2212196"/>
                <a:gd name="connsiteY52" fmla="*/ 4805496 h 7250295"/>
                <a:gd name="connsiteX53" fmla="*/ 1900373 w 2212196"/>
                <a:gd name="connsiteY53" fmla="*/ 4348776 h 7250295"/>
                <a:gd name="connsiteX54" fmla="*/ 1881052 w 2212196"/>
                <a:gd name="connsiteY54" fmla="*/ 3902573 h 7250295"/>
                <a:gd name="connsiteX55" fmla="*/ 1855362 w 2212196"/>
                <a:gd name="connsiteY55" fmla="*/ 3584643 h 7250295"/>
                <a:gd name="connsiteX56" fmla="*/ 2056257 w 2212196"/>
                <a:gd name="connsiteY56" fmla="*/ 2654077 h 7250295"/>
                <a:gd name="connsiteX57" fmla="*/ 2042707 w 2212196"/>
                <a:gd name="connsiteY57" fmla="*/ 2404684 h 7250295"/>
                <a:gd name="connsiteX58" fmla="*/ 1981200 w 2212196"/>
                <a:gd name="connsiteY58" fmla="*/ 1864914 h 7250295"/>
                <a:gd name="connsiteX59" fmla="*/ 1936459 w 2212196"/>
                <a:gd name="connsiteY59" fmla="*/ 1677029 h 7250295"/>
                <a:gd name="connsiteX60" fmla="*/ 1922037 w 2212196"/>
                <a:gd name="connsiteY60" fmla="*/ 1432534 h 7250295"/>
                <a:gd name="connsiteX61" fmla="*/ 1874412 w 2212196"/>
                <a:gd name="connsiteY61" fmla="*/ 1302338 h 7250295"/>
                <a:gd name="connsiteX62" fmla="*/ 1407687 w 2212196"/>
                <a:gd name="connsiteY62" fmla="*/ 1134975 h 7250295"/>
                <a:gd name="connsiteX63" fmla="*/ 1309221 w 2212196"/>
                <a:gd name="connsiteY63" fmla="*/ 1020075 h 7250295"/>
                <a:gd name="connsiteX64" fmla="*/ 1365230 w 2212196"/>
                <a:gd name="connsiteY64" fmla="*/ 821521 h 7250295"/>
                <a:gd name="connsiteX65" fmla="*/ 1433407 w 2212196"/>
                <a:gd name="connsiteY65" fmla="*/ 622909 h 7250295"/>
                <a:gd name="connsiteX66" fmla="*/ 1444916 w 2212196"/>
                <a:gd name="connsiteY66" fmla="*/ 380757 h 7250295"/>
                <a:gd name="connsiteX67" fmla="*/ 1330946 w 2212196"/>
                <a:gd name="connsiteY67" fmla="*/ 143773 h 7250295"/>
                <a:gd name="connsiteX68" fmla="*/ 1063645 w 2212196"/>
                <a:gd name="connsiteY68" fmla="*/ 568 h 7250295"/>
                <a:gd name="connsiteX0" fmla="*/ 1063645 w 2207873"/>
                <a:gd name="connsiteY0" fmla="*/ 568 h 7250295"/>
                <a:gd name="connsiteX1" fmla="*/ 809625 w 2207873"/>
                <a:gd name="connsiteY1" fmla="*/ 116070 h 7250295"/>
                <a:gd name="connsiteX2" fmla="*/ 685800 w 2207873"/>
                <a:gd name="connsiteY2" fmla="*/ 297045 h 7250295"/>
                <a:gd name="connsiteX3" fmla="*/ 704850 w 2207873"/>
                <a:gd name="connsiteY3" fmla="*/ 620895 h 7250295"/>
                <a:gd name="connsiteX4" fmla="*/ 838200 w 2207873"/>
                <a:gd name="connsiteY4" fmla="*/ 897120 h 7250295"/>
                <a:gd name="connsiteX5" fmla="*/ 742950 w 2207873"/>
                <a:gd name="connsiteY5" fmla="*/ 1011420 h 7250295"/>
                <a:gd name="connsiteX6" fmla="*/ 133350 w 2207873"/>
                <a:gd name="connsiteY6" fmla="*/ 1220970 h 7250295"/>
                <a:gd name="connsiteX7" fmla="*/ 0 w 2207873"/>
                <a:gd name="connsiteY7" fmla="*/ 2211570 h 7250295"/>
                <a:gd name="connsiteX8" fmla="*/ 333375 w 2207873"/>
                <a:gd name="connsiteY8" fmla="*/ 3106920 h 7250295"/>
                <a:gd name="connsiteX9" fmla="*/ 247650 w 2207873"/>
                <a:gd name="connsiteY9" fmla="*/ 3840345 h 7250295"/>
                <a:gd name="connsiteX10" fmla="*/ 371475 w 2207873"/>
                <a:gd name="connsiteY10" fmla="*/ 4059420 h 7250295"/>
                <a:gd name="connsiteX11" fmla="*/ 495300 w 2207873"/>
                <a:gd name="connsiteY11" fmla="*/ 4278495 h 7250295"/>
                <a:gd name="connsiteX12" fmla="*/ 476250 w 2207873"/>
                <a:gd name="connsiteY12" fmla="*/ 4735695 h 7250295"/>
                <a:gd name="connsiteX13" fmla="*/ 476250 w 2207873"/>
                <a:gd name="connsiteY13" fmla="*/ 5097645 h 7250295"/>
                <a:gd name="connsiteX14" fmla="*/ 371475 w 2207873"/>
                <a:gd name="connsiteY14" fmla="*/ 6145395 h 7250295"/>
                <a:gd name="connsiteX15" fmla="*/ 371475 w 2207873"/>
                <a:gd name="connsiteY15" fmla="*/ 6621645 h 7250295"/>
                <a:gd name="connsiteX16" fmla="*/ 400050 w 2207873"/>
                <a:gd name="connsiteY16" fmla="*/ 6821670 h 7250295"/>
                <a:gd name="connsiteX17" fmla="*/ 323850 w 2207873"/>
                <a:gd name="connsiteY17" fmla="*/ 7002645 h 7250295"/>
                <a:gd name="connsiteX18" fmla="*/ 533400 w 2207873"/>
                <a:gd name="connsiteY18" fmla="*/ 7250295 h 7250295"/>
                <a:gd name="connsiteX19" fmla="*/ 952500 w 2207873"/>
                <a:gd name="connsiteY19" fmla="*/ 7240770 h 7250295"/>
                <a:gd name="connsiteX20" fmla="*/ 733425 w 2207873"/>
                <a:gd name="connsiteY20" fmla="*/ 6821670 h 7250295"/>
                <a:gd name="connsiteX21" fmla="*/ 790575 w 2207873"/>
                <a:gd name="connsiteY21" fmla="*/ 6574020 h 7250295"/>
                <a:gd name="connsiteX22" fmla="*/ 762000 w 2207873"/>
                <a:gd name="connsiteY22" fmla="*/ 6250170 h 7250295"/>
                <a:gd name="connsiteX23" fmla="*/ 885825 w 2207873"/>
                <a:gd name="connsiteY23" fmla="*/ 5411970 h 7250295"/>
                <a:gd name="connsiteX24" fmla="*/ 866775 w 2207873"/>
                <a:gd name="connsiteY24" fmla="*/ 5326245 h 7250295"/>
                <a:gd name="connsiteX25" fmla="*/ 971550 w 2207873"/>
                <a:gd name="connsiteY25" fmla="*/ 5211945 h 7250295"/>
                <a:gd name="connsiteX26" fmla="*/ 962025 w 2207873"/>
                <a:gd name="connsiteY26" fmla="*/ 5069070 h 7250295"/>
                <a:gd name="connsiteX27" fmla="*/ 1104900 w 2207873"/>
                <a:gd name="connsiteY27" fmla="*/ 4526145 h 7250295"/>
                <a:gd name="connsiteX28" fmla="*/ 1123950 w 2207873"/>
                <a:gd name="connsiteY28" fmla="*/ 4392795 h 7250295"/>
                <a:gd name="connsiteX29" fmla="*/ 1276350 w 2207873"/>
                <a:gd name="connsiteY29" fmla="*/ 4649970 h 7250295"/>
                <a:gd name="connsiteX30" fmla="*/ 1352550 w 2207873"/>
                <a:gd name="connsiteY30" fmla="*/ 4926195 h 7250295"/>
                <a:gd name="connsiteX31" fmla="*/ 1333500 w 2207873"/>
                <a:gd name="connsiteY31" fmla="*/ 5069070 h 7250295"/>
                <a:gd name="connsiteX32" fmla="*/ 1371600 w 2207873"/>
                <a:gd name="connsiteY32" fmla="*/ 5078595 h 7250295"/>
                <a:gd name="connsiteX33" fmla="*/ 1247775 w 2207873"/>
                <a:gd name="connsiteY33" fmla="*/ 5516745 h 7250295"/>
                <a:gd name="connsiteX34" fmla="*/ 1257300 w 2207873"/>
                <a:gd name="connsiteY34" fmla="*/ 6469245 h 7250295"/>
                <a:gd name="connsiteX35" fmla="*/ 1333500 w 2207873"/>
                <a:gd name="connsiteY35" fmla="*/ 6583545 h 7250295"/>
                <a:gd name="connsiteX36" fmla="*/ 1314450 w 2207873"/>
                <a:gd name="connsiteY36" fmla="*/ 6735945 h 7250295"/>
                <a:gd name="connsiteX37" fmla="*/ 1323975 w 2207873"/>
                <a:gd name="connsiteY37" fmla="*/ 6859770 h 7250295"/>
                <a:gd name="connsiteX38" fmla="*/ 1304925 w 2207873"/>
                <a:gd name="connsiteY38" fmla="*/ 7012170 h 7250295"/>
                <a:gd name="connsiteX39" fmla="*/ 1704975 w 2207873"/>
                <a:gd name="connsiteY39" fmla="*/ 7212195 h 7250295"/>
                <a:gd name="connsiteX40" fmla="*/ 2152650 w 2207873"/>
                <a:gd name="connsiteY40" fmla="*/ 7212195 h 7250295"/>
                <a:gd name="connsiteX41" fmla="*/ 2171700 w 2207873"/>
                <a:gd name="connsiteY41" fmla="*/ 7069320 h 7250295"/>
                <a:gd name="connsiteX42" fmla="*/ 2171850 w 2207873"/>
                <a:gd name="connsiteY42" fmla="*/ 7046786 h 7250295"/>
                <a:gd name="connsiteX43" fmla="*/ 1687247 w 2207873"/>
                <a:gd name="connsiteY43" fmla="*/ 6680449 h 7250295"/>
                <a:gd name="connsiteX44" fmla="*/ 1708130 w 2207873"/>
                <a:gd name="connsiteY44" fmla="*/ 6550072 h 7250295"/>
                <a:gd name="connsiteX45" fmla="*/ 1668617 w 2207873"/>
                <a:gd name="connsiteY45" fmla="*/ 6451067 h 7250295"/>
                <a:gd name="connsiteX46" fmla="*/ 1657350 w 2207873"/>
                <a:gd name="connsiteY46" fmla="*/ 6250170 h 7250295"/>
                <a:gd name="connsiteX47" fmla="*/ 1679014 w 2207873"/>
                <a:gd name="connsiteY47" fmla="*/ 5979714 h 7250295"/>
                <a:gd name="connsiteX48" fmla="*/ 1727631 w 2207873"/>
                <a:gd name="connsiteY48" fmla="*/ 5512209 h 7250295"/>
                <a:gd name="connsiteX49" fmla="*/ 1739049 w 2207873"/>
                <a:gd name="connsiteY49" fmla="*/ 5363804 h 7250295"/>
                <a:gd name="connsiteX50" fmla="*/ 1797611 w 2207873"/>
                <a:gd name="connsiteY50" fmla="*/ 5317321 h 7250295"/>
                <a:gd name="connsiteX51" fmla="*/ 1884207 w 2207873"/>
                <a:gd name="connsiteY51" fmla="*/ 5097645 h 7250295"/>
                <a:gd name="connsiteX52" fmla="*/ 1909357 w 2207873"/>
                <a:gd name="connsiteY52" fmla="*/ 4805496 h 7250295"/>
                <a:gd name="connsiteX53" fmla="*/ 1900373 w 2207873"/>
                <a:gd name="connsiteY53" fmla="*/ 4348776 h 7250295"/>
                <a:gd name="connsiteX54" fmla="*/ 1881052 w 2207873"/>
                <a:gd name="connsiteY54" fmla="*/ 3902573 h 7250295"/>
                <a:gd name="connsiteX55" fmla="*/ 1855362 w 2207873"/>
                <a:gd name="connsiteY55" fmla="*/ 3584643 h 7250295"/>
                <a:gd name="connsiteX56" fmla="*/ 2056257 w 2207873"/>
                <a:gd name="connsiteY56" fmla="*/ 2654077 h 7250295"/>
                <a:gd name="connsiteX57" fmla="*/ 2042707 w 2207873"/>
                <a:gd name="connsiteY57" fmla="*/ 2404684 h 7250295"/>
                <a:gd name="connsiteX58" fmla="*/ 1981200 w 2207873"/>
                <a:gd name="connsiteY58" fmla="*/ 1864914 h 7250295"/>
                <a:gd name="connsiteX59" fmla="*/ 1936459 w 2207873"/>
                <a:gd name="connsiteY59" fmla="*/ 1677029 h 7250295"/>
                <a:gd name="connsiteX60" fmla="*/ 1922037 w 2207873"/>
                <a:gd name="connsiteY60" fmla="*/ 1432534 h 7250295"/>
                <a:gd name="connsiteX61" fmla="*/ 1874412 w 2207873"/>
                <a:gd name="connsiteY61" fmla="*/ 1302338 h 7250295"/>
                <a:gd name="connsiteX62" fmla="*/ 1407687 w 2207873"/>
                <a:gd name="connsiteY62" fmla="*/ 1134975 h 7250295"/>
                <a:gd name="connsiteX63" fmla="*/ 1309221 w 2207873"/>
                <a:gd name="connsiteY63" fmla="*/ 1020075 h 7250295"/>
                <a:gd name="connsiteX64" fmla="*/ 1365230 w 2207873"/>
                <a:gd name="connsiteY64" fmla="*/ 821521 h 7250295"/>
                <a:gd name="connsiteX65" fmla="*/ 1433407 w 2207873"/>
                <a:gd name="connsiteY65" fmla="*/ 622909 h 7250295"/>
                <a:gd name="connsiteX66" fmla="*/ 1444916 w 2207873"/>
                <a:gd name="connsiteY66" fmla="*/ 380757 h 7250295"/>
                <a:gd name="connsiteX67" fmla="*/ 1330946 w 2207873"/>
                <a:gd name="connsiteY67" fmla="*/ 143773 h 7250295"/>
                <a:gd name="connsiteX68" fmla="*/ 1063645 w 2207873"/>
                <a:gd name="connsiteY68" fmla="*/ 568 h 7250295"/>
                <a:gd name="connsiteX0" fmla="*/ 1063645 w 2207873"/>
                <a:gd name="connsiteY0" fmla="*/ 568 h 7250295"/>
                <a:gd name="connsiteX1" fmla="*/ 809625 w 2207873"/>
                <a:gd name="connsiteY1" fmla="*/ 116070 h 7250295"/>
                <a:gd name="connsiteX2" fmla="*/ 685800 w 2207873"/>
                <a:gd name="connsiteY2" fmla="*/ 297045 h 7250295"/>
                <a:gd name="connsiteX3" fmla="*/ 704850 w 2207873"/>
                <a:gd name="connsiteY3" fmla="*/ 620895 h 7250295"/>
                <a:gd name="connsiteX4" fmla="*/ 838200 w 2207873"/>
                <a:gd name="connsiteY4" fmla="*/ 897120 h 7250295"/>
                <a:gd name="connsiteX5" fmla="*/ 742950 w 2207873"/>
                <a:gd name="connsiteY5" fmla="*/ 1011420 h 7250295"/>
                <a:gd name="connsiteX6" fmla="*/ 133350 w 2207873"/>
                <a:gd name="connsiteY6" fmla="*/ 1220970 h 7250295"/>
                <a:gd name="connsiteX7" fmla="*/ 0 w 2207873"/>
                <a:gd name="connsiteY7" fmla="*/ 2211570 h 7250295"/>
                <a:gd name="connsiteX8" fmla="*/ 333375 w 2207873"/>
                <a:gd name="connsiteY8" fmla="*/ 3106920 h 7250295"/>
                <a:gd name="connsiteX9" fmla="*/ 247650 w 2207873"/>
                <a:gd name="connsiteY9" fmla="*/ 3840345 h 7250295"/>
                <a:gd name="connsiteX10" fmla="*/ 371475 w 2207873"/>
                <a:gd name="connsiteY10" fmla="*/ 4059420 h 7250295"/>
                <a:gd name="connsiteX11" fmla="*/ 495300 w 2207873"/>
                <a:gd name="connsiteY11" fmla="*/ 4278495 h 7250295"/>
                <a:gd name="connsiteX12" fmla="*/ 476250 w 2207873"/>
                <a:gd name="connsiteY12" fmla="*/ 4735695 h 7250295"/>
                <a:gd name="connsiteX13" fmla="*/ 476250 w 2207873"/>
                <a:gd name="connsiteY13" fmla="*/ 5097645 h 7250295"/>
                <a:gd name="connsiteX14" fmla="*/ 371475 w 2207873"/>
                <a:gd name="connsiteY14" fmla="*/ 6145395 h 7250295"/>
                <a:gd name="connsiteX15" fmla="*/ 371475 w 2207873"/>
                <a:gd name="connsiteY15" fmla="*/ 6621645 h 7250295"/>
                <a:gd name="connsiteX16" fmla="*/ 400050 w 2207873"/>
                <a:gd name="connsiteY16" fmla="*/ 6821670 h 7250295"/>
                <a:gd name="connsiteX17" fmla="*/ 323850 w 2207873"/>
                <a:gd name="connsiteY17" fmla="*/ 7002645 h 7250295"/>
                <a:gd name="connsiteX18" fmla="*/ 533400 w 2207873"/>
                <a:gd name="connsiteY18" fmla="*/ 7250295 h 7250295"/>
                <a:gd name="connsiteX19" fmla="*/ 952500 w 2207873"/>
                <a:gd name="connsiteY19" fmla="*/ 7240770 h 7250295"/>
                <a:gd name="connsiteX20" fmla="*/ 733425 w 2207873"/>
                <a:gd name="connsiteY20" fmla="*/ 6821670 h 7250295"/>
                <a:gd name="connsiteX21" fmla="*/ 790575 w 2207873"/>
                <a:gd name="connsiteY21" fmla="*/ 6574020 h 7250295"/>
                <a:gd name="connsiteX22" fmla="*/ 762000 w 2207873"/>
                <a:gd name="connsiteY22" fmla="*/ 6250170 h 7250295"/>
                <a:gd name="connsiteX23" fmla="*/ 885825 w 2207873"/>
                <a:gd name="connsiteY23" fmla="*/ 5411970 h 7250295"/>
                <a:gd name="connsiteX24" fmla="*/ 866775 w 2207873"/>
                <a:gd name="connsiteY24" fmla="*/ 5326245 h 7250295"/>
                <a:gd name="connsiteX25" fmla="*/ 971550 w 2207873"/>
                <a:gd name="connsiteY25" fmla="*/ 5211945 h 7250295"/>
                <a:gd name="connsiteX26" fmla="*/ 962025 w 2207873"/>
                <a:gd name="connsiteY26" fmla="*/ 5069070 h 7250295"/>
                <a:gd name="connsiteX27" fmla="*/ 1104900 w 2207873"/>
                <a:gd name="connsiteY27" fmla="*/ 4526145 h 7250295"/>
                <a:gd name="connsiteX28" fmla="*/ 1123950 w 2207873"/>
                <a:gd name="connsiteY28" fmla="*/ 4392795 h 7250295"/>
                <a:gd name="connsiteX29" fmla="*/ 1276350 w 2207873"/>
                <a:gd name="connsiteY29" fmla="*/ 4649970 h 7250295"/>
                <a:gd name="connsiteX30" fmla="*/ 1352550 w 2207873"/>
                <a:gd name="connsiteY30" fmla="*/ 4926195 h 7250295"/>
                <a:gd name="connsiteX31" fmla="*/ 1333500 w 2207873"/>
                <a:gd name="connsiteY31" fmla="*/ 5069070 h 7250295"/>
                <a:gd name="connsiteX32" fmla="*/ 1371600 w 2207873"/>
                <a:gd name="connsiteY32" fmla="*/ 5078595 h 7250295"/>
                <a:gd name="connsiteX33" fmla="*/ 1247775 w 2207873"/>
                <a:gd name="connsiteY33" fmla="*/ 5516745 h 7250295"/>
                <a:gd name="connsiteX34" fmla="*/ 1257300 w 2207873"/>
                <a:gd name="connsiteY34" fmla="*/ 6469245 h 7250295"/>
                <a:gd name="connsiteX35" fmla="*/ 1333500 w 2207873"/>
                <a:gd name="connsiteY35" fmla="*/ 6583545 h 7250295"/>
                <a:gd name="connsiteX36" fmla="*/ 1314450 w 2207873"/>
                <a:gd name="connsiteY36" fmla="*/ 6735945 h 7250295"/>
                <a:gd name="connsiteX37" fmla="*/ 1323975 w 2207873"/>
                <a:gd name="connsiteY37" fmla="*/ 6859770 h 7250295"/>
                <a:gd name="connsiteX38" fmla="*/ 1304925 w 2207873"/>
                <a:gd name="connsiteY38" fmla="*/ 7012170 h 7250295"/>
                <a:gd name="connsiteX39" fmla="*/ 1704975 w 2207873"/>
                <a:gd name="connsiteY39" fmla="*/ 7212195 h 7250295"/>
                <a:gd name="connsiteX40" fmla="*/ 2152650 w 2207873"/>
                <a:gd name="connsiteY40" fmla="*/ 7212195 h 7250295"/>
                <a:gd name="connsiteX41" fmla="*/ 2171700 w 2207873"/>
                <a:gd name="connsiteY41" fmla="*/ 7069320 h 7250295"/>
                <a:gd name="connsiteX42" fmla="*/ 2171850 w 2207873"/>
                <a:gd name="connsiteY42" fmla="*/ 7046786 h 7250295"/>
                <a:gd name="connsiteX43" fmla="*/ 1687247 w 2207873"/>
                <a:gd name="connsiteY43" fmla="*/ 6680449 h 7250295"/>
                <a:gd name="connsiteX44" fmla="*/ 1708130 w 2207873"/>
                <a:gd name="connsiteY44" fmla="*/ 6550072 h 7250295"/>
                <a:gd name="connsiteX45" fmla="*/ 1668617 w 2207873"/>
                <a:gd name="connsiteY45" fmla="*/ 6451067 h 7250295"/>
                <a:gd name="connsiteX46" fmla="*/ 1657350 w 2207873"/>
                <a:gd name="connsiteY46" fmla="*/ 6250170 h 7250295"/>
                <a:gd name="connsiteX47" fmla="*/ 1679014 w 2207873"/>
                <a:gd name="connsiteY47" fmla="*/ 5979714 h 7250295"/>
                <a:gd name="connsiteX48" fmla="*/ 1727631 w 2207873"/>
                <a:gd name="connsiteY48" fmla="*/ 5512209 h 7250295"/>
                <a:gd name="connsiteX49" fmla="*/ 1739049 w 2207873"/>
                <a:gd name="connsiteY49" fmla="*/ 5363804 h 7250295"/>
                <a:gd name="connsiteX50" fmla="*/ 1797611 w 2207873"/>
                <a:gd name="connsiteY50" fmla="*/ 5317321 h 7250295"/>
                <a:gd name="connsiteX51" fmla="*/ 1884207 w 2207873"/>
                <a:gd name="connsiteY51" fmla="*/ 5097645 h 7250295"/>
                <a:gd name="connsiteX52" fmla="*/ 1909357 w 2207873"/>
                <a:gd name="connsiteY52" fmla="*/ 4805496 h 7250295"/>
                <a:gd name="connsiteX53" fmla="*/ 1900373 w 2207873"/>
                <a:gd name="connsiteY53" fmla="*/ 4348776 h 7250295"/>
                <a:gd name="connsiteX54" fmla="*/ 1881052 w 2207873"/>
                <a:gd name="connsiteY54" fmla="*/ 3902573 h 7250295"/>
                <a:gd name="connsiteX55" fmla="*/ 1855362 w 2207873"/>
                <a:gd name="connsiteY55" fmla="*/ 3584643 h 7250295"/>
                <a:gd name="connsiteX56" fmla="*/ 2056257 w 2207873"/>
                <a:gd name="connsiteY56" fmla="*/ 2654077 h 7250295"/>
                <a:gd name="connsiteX57" fmla="*/ 2042707 w 2207873"/>
                <a:gd name="connsiteY57" fmla="*/ 2404684 h 7250295"/>
                <a:gd name="connsiteX58" fmla="*/ 1981200 w 2207873"/>
                <a:gd name="connsiteY58" fmla="*/ 1864914 h 7250295"/>
                <a:gd name="connsiteX59" fmla="*/ 1936459 w 2207873"/>
                <a:gd name="connsiteY59" fmla="*/ 1677029 h 7250295"/>
                <a:gd name="connsiteX60" fmla="*/ 1922037 w 2207873"/>
                <a:gd name="connsiteY60" fmla="*/ 1432534 h 7250295"/>
                <a:gd name="connsiteX61" fmla="*/ 1874412 w 2207873"/>
                <a:gd name="connsiteY61" fmla="*/ 1302338 h 7250295"/>
                <a:gd name="connsiteX62" fmla="*/ 1407687 w 2207873"/>
                <a:gd name="connsiteY62" fmla="*/ 1134975 h 7250295"/>
                <a:gd name="connsiteX63" fmla="*/ 1309221 w 2207873"/>
                <a:gd name="connsiteY63" fmla="*/ 1020075 h 7250295"/>
                <a:gd name="connsiteX64" fmla="*/ 1365230 w 2207873"/>
                <a:gd name="connsiteY64" fmla="*/ 821521 h 7250295"/>
                <a:gd name="connsiteX65" fmla="*/ 1433407 w 2207873"/>
                <a:gd name="connsiteY65" fmla="*/ 622909 h 7250295"/>
                <a:gd name="connsiteX66" fmla="*/ 1444916 w 2207873"/>
                <a:gd name="connsiteY66" fmla="*/ 380757 h 7250295"/>
                <a:gd name="connsiteX67" fmla="*/ 1330946 w 2207873"/>
                <a:gd name="connsiteY67" fmla="*/ 143773 h 7250295"/>
                <a:gd name="connsiteX68" fmla="*/ 1063645 w 2207873"/>
                <a:gd name="connsiteY68" fmla="*/ 568 h 7250295"/>
                <a:gd name="connsiteX0" fmla="*/ 1063645 w 2219792"/>
                <a:gd name="connsiteY0" fmla="*/ 568 h 7250295"/>
                <a:gd name="connsiteX1" fmla="*/ 809625 w 2219792"/>
                <a:gd name="connsiteY1" fmla="*/ 116070 h 7250295"/>
                <a:gd name="connsiteX2" fmla="*/ 685800 w 2219792"/>
                <a:gd name="connsiteY2" fmla="*/ 297045 h 7250295"/>
                <a:gd name="connsiteX3" fmla="*/ 704850 w 2219792"/>
                <a:gd name="connsiteY3" fmla="*/ 620895 h 7250295"/>
                <a:gd name="connsiteX4" fmla="*/ 838200 w 2219792"/>
                <a:gd name="connsiteY4" fmla="*/ 897120 h 7250295"/>
                <a:gd name="connsiteX5" fmla="*/ 742950 w 2219792"/>
                <a:gd name="connsiteY5" fmla="*/ 1011420 h 7250295"/>
                <a:gd name="connsiteX6" fmla="*/ 133350 w 2219792"/>
                <a:gd name="connsiteY6" fmla="*/ 1220970 h 7250295"/>
                <a:gd name="connsiteX7" fmla="*/ 0 w 2219792"/>
                <a:gd name="connsiteY7" fmla="*/ 2211570 h 7250295"/>
                <a:gd name="connsiteX8" fmla="*/ 333375 w 2219792"/>
                <a:gd name="connsiteY8" fmla="*/ 3106920 h 7250295"/>
                <a:gd name="connsiteX9" fmla="*/ 247650 w 2219792"/>
                <a:gd name="connsiteY9" fmla="*/ 3840345 h 7250295"/>
                <a:gd name="connsiteX10" fmla="*/ 371475 w 2219792"/>
                <a:gd name="connsiteY10" fmla="*/ 4059420 h 7250295"/>
                <a:gd name="connsiteX11" fmla="*/ 495300 w 2219792"/>
                <a:gd name="connsiteY11" fmla="*/ 4278495 h 7250295"/>
                <a:gd name="connsiteX12" fmla="*/ 476250 w 2219792"/>
                <a:gd name="connsiteY12" fmla="*/ 4735695 h 7250295"/>
                <a:gd name="connsiteX13" fmla="*/ 476250 w 2219792"/>
                <a:gd name="connsiteY13" fmla="*/ 5097645 h 7250295"/>
                <a:gd name="connsiteX14" fmla="*/ 371475 w 2219792"/>
                <a:gd name="connsiteY14" fmla="*/ 6145395 h 7250295"/>
                <a:gd name="connsiteX15" fmla="*/ 371475 w 2219792"/>
                <a:gd name="connsiteY15" fmla="*/ 6621645 h 7250295"/>
                <a:gd name="connsiteX16" fmla="*/ 400050 w 2219792"/>
                <a:gd name="connsiteY16" fmla="*/ 6821670 h 7250295"/>
                <a:gd name="connsiteX17" fmla="*/ 323850 w 2219792"/>
                <a:gd name="connsiteY17" fmla="*/ 7002645 h 7250295"/>
                <a:gd name="connsiteX18" fmla="*/ 533400 w 2219792"/>
                <a:gd name="connsiteY18" fmla="*/ 7250295 h 7250295"/>
                <a:gd name="connsiteX19" fmla="*/ 952500 w 2219792"/>
                <a:gd name="connsiteY19" fmla="*/ 7240770 h 7250295"/>
                <a:gd name="connsiteX20" fmla="*/ 733425 w 2219792"/>
                <a:gd name="connsiteY20" fmla="*/ 6821670 h 7250295"/>
                <a:gd name="connsiteX21" fmla="*/ 790575 w 2219792"/>
                <a:gd name="connsiteY21" fmla="*/ 6574020 h 7250295"/>
                <a:gd name="connsiteX22" fmla="*/ 762000 w 2219792"/>
                <a:gd name="connsiteY22" fmla="*/ 6250170 h 7250295"/>
                <a:gd name="connsiteX23" fmla="*/ 885825 w 2219792"/>
                <a:gd name="connsiteY23" fmla="*/ 5411970 h 7250295"/>
                <a:gd name="connsiteX24" fmla="*/ 866775 w 2219792"/>
                <a:gd name="connsiteY24" fmla="*/ 5326245 h 7250295"/>
                <a:gd name="connsiteX25" fmla="*/ 971550 w 2219792"/>
                <a:gd name="connsiteY25" fmla="*/ 5211945 h 7250295"/>
                <a:gd name="connsiteX26" fmla="*/ 962025 w 2219792"/>
                <a:gd name="connsiteY26" fmla="*/ 5069070 h 7250295"/>
                <a:gd name="connsiteX27" fmla="*/ 1104900 w 2219792"/>
                <a:gd name="connsiteY27" fmla="*/ 4526145 h 7250295"/>
                <a:gd name="connsiteX28" fmla="*/ 1123950 w 2219792"/>
                <a:gd name="connsiteY28" fmla="*/ 4392795 h 7250295"/>
                <a:gd name="connsiteX29" fmla="*/ 1276350 w 2219792"/>
                <a:gd name="connsiteY29" fmla="*/ 4649970 h 7250295"/>
                <a:gd name="connsiteX30" fmla="*/ 1352550 w 2219792"/>
                <a:gd name="connsiteY30" fmla="*/ 4926195 h 7250295"/>
                <a:gd name="connsiteX31" fmla="*/ 1333500 w 2219792"/>
                <a:gd name="connsiteY31" fmla="*/ 5069070 h 7250295"/>
                <a:gd name="connsiteX32" fmla="*/ 1371600 w 2219792"/>
                <a:gd name="connsiteY32" fmla="*/ 5078595 h 7250295"/>
                <a:gd name="connsiteX33" fmla="*/ 1247775 w 2219792"/>
                <a:gd name="connsiteY33" fmla="*/ 5516745 h 7250295"/>
                <a:gd name="connsiteX34" fmla="*/ 1257300 w 2219792"/>
                <a:gd name="connsiteY34" fmla="*/ 6469245 h 7250295"/>
                <a:gd name="connsiteX35" fmla="*/ 1333500 w 2219792"/>
                <a:gd name="connsiteY35" fmla="*/ 6583545 h 7250295"/>
                <a:gd name="connsiteX36" fmla="*/ 1314450 w 2219792"/>
                <a:gd name="connsiteY36" fmla="*/ 6735945 h 7250295"/>
                <a:gd name="connsiteX37" fmla="*/ 1323975 w 2219792"/>
                <a:gd name="connsiteY37" fmla="*/ 6859770 h 7250295"/>
                <a:gd name="connsiteX38" fmla="*/ 1304925 w 2219792"/>
                <a:gd name="connsiteY38" fmla="*/ 7012170 h 7250295"/>
                <a:gd name="connsiteX39" fmla="*/ 1704975 w 2219792"/>
                <a:gd name="connsiteY39" fmla="*/ 7212195 h 7250295"/>
                <a:gd name="connsiteX40" fmla="*/ 2152650 w 2219792"/>
                <a:gd name="connsiteY40" fmla="*/ 7212195 h 7250295"/>
                <a:gd name="connsiteX41" fmla="*/ 2206314 w 2219792"/>
                <a:gd name="connsiteY41" fmla="*/ 7184702 h 7250295"/>
                <a:gd name="connsiteX42" fmla="*/ 2171850 w 2219792"/>
                <a:gd name="connsiteY42" fmla="*/ 7046786 h 7250295"/>
                <a:gd name="connsiteX43" fmla="*/ 1687247 w 2219792"/>
                <a:gd name="connsiteY43" fmla="*/ 6680449 h 7250295"/>
                <a:gd name="connsiteX44" fmla="*/ 1708130 w 2219792"/>
                <a:gd name="connsiteY44" fmla="*/ 6550072 h 7250295"/>
                <a:gd name="connsiteX45" fmla="*/ 1668617 w 2219792"/>
                <a:gd name="connsiteY45" fmla="*/ 6451067 h 7250295"/>
                <a:gd name="connsiteX46" fmla="*/ 1657350 w 2219792"/>
                <a:gd name="connsiteY46" fmla="*/ 6250170 h 7250295"/>
                <a:gd name="connsiteX47" fmla="*/ 1679014 w 2219792"/>
                <a:gd name="connsiteY47" fmla="*/ 5979714 h 7250295"/>
                <a:gd name="connsiteX48" fmla="*/ 1727631 w 2219792"/>
                <a:gd name="connsiteY48" fmla="*/ 5512209 h 7250295"/>
                <a:gd name="connsiteX49" fmla="*/ 1739049 w 2219792"/>
                <a:gd name="connsiteY49" fmla="*/ 5363804 h 7250295"/>
                <a:gd name="connsiteX50" fmla="*/ 1797611 w 2219792"/>
                <a:gd name="connsiteY50" fmla="*/ 5317321 h 7250295"/>
                <a:gd name="connsiteX51" fmla="*/ 1884207 w 2219792"/>
                <a:gd name="connsiteY51" fmla="*/ 5097645 h 7250295"/>
                <a:gd name="connsiteX52" fmla="*/ 1909357 w 2219792"/>
                <a:gd name="connsiteY52" fmla="*/ 4805496 h 7250295"/>
                <a:gd name="connsiteX53" fmla="*/ 1900373 w 2219792"/>
                <a:gd name="connsiteY53" fmla="*/ 4348776 h 7250295"/>
                <a:gd name="connsiteX54" fmla="*/ 1881052 w 2219792"/>
                <a:gd name="connsiteY54" fmla="*/ 3902573 h 7250295"/>
                <a:gd name="connsiteX55" fmla="*/ 1855362 w 2219792"/>
                <a:gd name="connsiteY55" fmla="*/ 3584643 h 7250295"/>
                <a:gd name="connsiteX56" fmla="*/ 2056257 w 2219792"/>
                <a:gd name="connsiteY56" fmla="*/ 2654077 h 7250295"/>
                <a:gd name="connsiteX57" fmla="*/ 2042707 w 2219792"/>
                <a:gd name="connsiteY57" fmla="*/ 2404684 h 7250295"/>
                <a:gd name="connsiteX58" fmla="*/ 1981200 w 2219792"/>
                <a:gd name="connsiteY58" fmla="*/ 1864914 h 7250295"/>
                <a:gd name="connsiteX59" fmla="*/ 1936459 w 2219792"/>
                <a:gd name="connsiteY59" fmla="*/ 1677029 h 7250295"/>
                <a:gd name="connsiteX60" fmla="*/ 1922037 w 2219792"/>
                <a:gd name="connsiteY60" fmla="*/ 1432534 h 7250295"/>
                <a:gd name="connsiteX61" fmla="*/ 1874412 w 2219792"/>
                <a:gd name="connsiteY61" fmla="*/ 1302338 h 7250295"/>
                <a:gd name="connsiteX62" fmla="*/ 1407687 w 2219792"/>
                <a:gd name="connsiteY62" fmla="*/ 1134975 h 7250295"/>
                <a:gd name="connsiteX63" fmla="*/ 1309221 w 2219792"/>
                <a:gd name="connsiteY63" fmla="*/ 1020075 h 7250295"/>
                <a:gd name="connsiteX64" fmla="*/ 1365230 w 2219792"/>
                <a:gd name="connsiteY64" fmla="*/ 821521 h 7250295"/>
                <a:gd name="connsiteX65" fmla="*/ 1433407 w 2219792"/>
                <a:gd name="connsiteY65" fmla="*/ 622909 h 7250295"/>
                <a:gd name="connsiteX66" fmla="*/ 1444916 w 2219792"/>
                <a:gd name="connsiteY66" fmla="*/ 380757 h 7250295"/>
                <a:gd name="connsiteX67" fmla="*/ 1330946 w 2219792"/>
                <a:gd name="connsiteY67" fmla="*/ 143773 h 7250295"/>
                <a:gd name="connsiteX68" fmla="*/ 1063645 w 2219792"/>
                <a:gd name="connsiteY68" fmla="*/ 568 h 7250295"/>
                <a:gd name="connsiteX0" fmla="*/ 1063645 w 2207395"/>
                <a:gd name="connsiteY0" fmla="*/ 568 h 7250295"/>
                <a:gd name="connsiteX1" fmla="*/ 809625 w 2207395"/>
                <a:gd name="connsiteY1" fmla="*/ 116070 h 7250295"/>
                <a:gd name="connsiteX2" fmla="*/ 685800 w 2207395"/>
                <a:gd name="connsiteY2" fmla="*/ 297045 h 7250295"/>
                <a:gd name="connsiteX3" fmla="*/ 704850 w 2207395"/>
                <a:gd name="connsiteY3" fmla="*/ 620895 h 7250295"/>
                <a:gd name="connsiteX4" fmla="*/ 838200 w 2207395"/>
                <a:gd name="connsiteY4" fmla="*/ 897120 h 7250295"/>
                <a:gd name="connsiteX5" fmla="*/ 742950 w 2207395"/>
                <a:gd name="connsiteY5" fmla="*/ 1011420 h 7250295"/>
                <a:gd name="connsiteX6" fmla="*/ 133350 w 2207395"/>
                <a:gd name="connsiteY6" fmla="*/ 1220970 h 7250295"/>
                <a:gd name="connsiteX7" fmla="*/ 0 w 2207395"/>
                <a:gd name="connsiteY7" fmla="*/ 2211570 h 7250295"/>
                <a:gd name="connsiteX8" fmla="*/ 333375 w 2207395"/>
                <a:gd name="connsiteY8" fmla="*/ 3106920 h 7250295"/>
                <a:gd name="connsiteX9" fmla="*/ 247650 w 2207395"/>
                <a:gd name="connsiteY9" fmla="*/ 3840345 h 7250295"/>
                <a:gd name="connsiteX10" fmla="*/ 371475 w 2207395"/>
                <a:gd name="connsiteY10" fmla="*/ 4059420 h 7250295"/>
                <a:gd name="connsiteX11" fmla="*/ 495300 w 2207395"/>
                <a:gd name="connsiteY11" fmla="*/ 4278495 h 7250295"/>
                <a:gd name="connsiteX12" fmla="*/ 476250 w 2207395"/>
                <a:gd name="connsiteY12" fmla="*/ 4735695 h 7250295"/>
                <a:gd name="connsiteX13" fmla="*/ 476250 w 2207395"/>
                <a:gd name="connsiteY13" fmla="*/ 5097645 h 7250295"/>
                <a:gd name="connsiteX14" fmla="*/ 371475 w 2207395"/>
                <a:gd name="connsiteY14" fmla="*/ 6145395 h 7250295"/>
                <a:gd name="connsiteX15" fmla="*/ 371475 w 2207395"/>
                <a:gd name="connsiteY15" fmla="*/ 6621645 h 7250295"/>
                <a:gd name="connsiteX16" fmla="*/ 400050 w 2207395"/>
                <a:gd name="connsiteY16" fmla="*/ 6821670 h 7250295"/>
                <a:gd name="connsiteX17" fmla="*/ 323850 w 2207395"/>
                <a:gd name="connsiteY17" fmla="*/ 7002645 h 7250295"/>
                <a:gd name="connsiteX18" fmla="*/ 533400 w 2207395"/>
                <a:gd name="connsiteY18" fmla="*/ 7250295 h 7250295"/>
                <a:gd name="connsiteX19" fmla="*/ 952500 w 2207395"/>
                <a:gd name="connsiteY19" fmla="*/ 7240770 h 7250295"/>
                <a:gd name="connsiteX20" fmla="*/ 733425 w 2207395"/>
                <a:gd name="connsiteY20" fmla="*/ 6821670 h 7250295"/>
                <a:gd name="connsiteX21" fmla="*/ 790575 w 2207395"/>
                <a:gd name="connsiteY21" fmla="*/ 6574020 h 7250295"/>
                <a:gd name="connsiteX22" fmla="*/ 762000 w 2207395"/>
                <a:gd name="connsiteY22" fmla="*/ 6250170 h 7250295"/>
                <a:gd name="connsiteX23" fmla="*/ 885825 w 2207395"/>
                <a:gd name="connsiteY23" fmla="*/ 5411970 h 7250295"/>
                <a:gd name="connsiteX24" fmla="*/ 866775 w 2207395"/>
                <a:gd name="connsiteY24" fmla="*/ 5326245 h 7250295"/>
                <a:gd name="connsiteX25" fmla="*/ 971550 w 2207395"/>
                <a:gd name="connsiteY25" fmla="*/ 5211945 h 7250295"/>
                <a:gd name="connsiteX26" fmla="*/ 962025 w 2207395"/>
                <a:gd name="connsiteY26" fmla="*/ 5069070 h 7250295"/>
                <a:gd name="connsiteX27" fmla="*/ 1104900 w 2207395"/>
                <a:gd name="connsiteY27" fmla="*/ 4526145 h 7250295"/>
                <a:gd name="connsiteX28" fmla="*/ 1123950 w 2207395"/>
                <a:gd name="connsiteY28" fmla="*/ 4392795 h 7250295"/>
                <a:gd name="connsiteX29" fmla="*/ 1276350 w 2207395"/>
                <a:gd name="connsiteY29" fmla="*/ 4649970 h 7250295"/>
                <a:gd name="connsiteX30" fmla="*/ 1352550 w 2207395"/>
                <a:gd name="connsiteY30" fmla="*/ 4926195 h 7250295"/>
                <a:gd name="connsiteX31" fmla="*/ 1333500 w 2207395"/>
                <a:gd name="connsiteY31" fmla="*/ 5069070 h 7250295"/>
                <a:gd name="connsiteX32" fmla="*/ 1371600 w 2207395"/>
                <a:gd name="connsiteY32" fmla="*/ 5078595 h 7250295"/>
                <a:gd name="connsiteX33" fmla="*/ 1247775 w 2207395"/>
                <a:gd name="connsiteY33" fmla="*/ 5516745 h 7250295"/>
                <a:gd name="connsiteX34" fmla="*/ 1257300 w 2207395"/>
                <a:gd name="connsiteY34" fmla="*/ 6469245 h 7250295"/>
                <a:gd name="connsiteX35" fmla="*/ 1333500 w 2207395"/>
                <a:gd name="connsiteY35" fmla="*/ 6583545 h 7250295"/>
                <a:gd name="connsiteX36" fmla="*/ 1314450 w 2207395"/>
                <a:gd name="connsiteY36" fmla="*/ 6735945 h 7250295"/>
                <a:gd name="connsiteX37" fmla="*/ 1323975 w 2207395"/>
                <a:gd name="connsiteY37" fmla="*/ 6859770 h 7250295"/>
                <a:gd name="connsiteX38" fmla="*/ 1304925 w 2207395"/>
                <a:gd name="connsiteY38" fmla="*/ 7012170 h 7250295"/>
                <a:gd name="connsiteX39" fmla="*/ 1704975 w 2207395"/>
                <a:gd name="connsiteY39" fmla="*/ 7212195 h 7250295"/>
                <a:gd name="connsiteX40" fmla="*/ 2152650 w 2207395"/>
                <a:gd name="connsiteY40" fmla="*/ 7212195 h 7250295"/>
                <a:gd name="connsiteX41" fmla="*/ 2206314 w 2207395"/>
                <a:gd name="connsiteY41" fmla="*/ 7184702 h 7250295"/>
                <a:gd name="connsiteX42" fmla="*/ 2171850 w 2207395"/>
                <a:gd name="connsiteY42" fmla="*/ 7046786 h 7250295"/>
                <a:gd name="connsiteX43" fmla="*/ 1687247 w 2207395"/>
                <a:gd name="connsiteY43" fmla="*/ 6680449 h 7250295"/>
                <a:gd name="connsiteX44" fmla="*/ 1708130 w 2207395"/>
                <a:gd name="connsiteY44" fmla="*/ 6550072 h 7250295"/>
                <a:gd name="connsiteX45" fmla="*/ 1668617 w 2207395"/>
                <a:gd name="connsiteY45" fmla="*/ 6451067 h 7250295"/>
                <a:gd name="connsiteX46" fmla="*/ 1657350 w 2207395"/>
                <a:gd name="connsiteY46" fmla="*/ 6250170 h 7250295"/>
                <a:gd name="connsiteX47" fmla="*/ 1679014 w 2207395"/>
                <a:gd name="connsiteY47" fmla="*/ 5979714 h 7250295"/>
                <a:gd name="connsiteX48" fmla="*/ 1727631 w 2207395"/>
                <a:gd name="connsiteY48" fmla="*/ 5512209 h 7250295"/>
                <a:gd name="connsiteX49" fmla="*/ 1739049 w 2207395"/>
                <a:gd name="connsiteY49" fmla="*/ 5363804 h 7250295"/>
                <a:gd name="connsiteX50" fmla="*/ 1797611 w 2207395"/>
                <a:gd name="connsiteY50" fmla="*/ 5317321 h 7250295"/>
                <a:gd name="connsiteX51" fmla="*/ 1884207 w 2207395"/>
                <a:gd name="connsiteY51" fmla="*/ 5097645 h 7250295"/>
                <a:gd name="connsiteX52" fmla="*/ 1909357 w 2207395"/>
                <a:gd name="connsiteY52" fmla="*/ 4805496 h 7250295"/>
                <a:gd name="connsiteX53" fmla="*/ 1900373 w 2207395"/>
                <a:gd name="connsiteY53" fmla="*/ 4348776 h 7250295"/>
                <a:gd name="connsiteX54" fmla="*/ 1881052 w 2207395"/>
                <a:gd name="connsiteY54" fmla="*/ 3902573 h 7250295"/>
                <a:gd name="connsiteX55" fmla="*/ 1855362 w 2207395"/>
                <a:gd name="connsiteY55" fmla="*/ 3584643 h 7250295"/>
                <a:gd name="connsiteX56" fmla="*/ 2056257 w 2207395"/>
                <a:gd name="connsiteY56" fmla="*/ 2654077 h 7250295"/>
                <a:gd name="connsiteX57" fmla="*/ 2042707 w 2207395"/>
                <a:gd name="connsiteY57" fmla="*/ 2404684 h 7250295"/>
                <a:gd name="connsiteX58" fmla="*/ 1981200 w 2207395"/>
                <a:gd name="connsiteY58" fmla="*/ 1864914 h 7250295"/>
                <a:gd name="connsiteX59" fmla="*/ 1936459 w 2207395"/>
                <a:gd name="connsiteY59" fmla="*/ 1677029 h 7250295"/>
                <a:gd name="connsiteX60" fmla="*/ 1922037 w 2207395"/>
                <a:gd name="connsiteY60" fmla="*/ 1432534 h 7250295"/>
                <a:gd name="connsiteX61" fmla="*/ 1874412 w 2207395"/>
                <a:gd name="connsiteY61" fmla="*/ 1302338 h 7250295"/>
                <a:gd name="connsiteX62" fmla="*/ 1407687 w 2207395"/>
                <a:gd name="connsiteY62" fmla="*/ 1134975 h 7250295"/>
                <a:gd name="connsiteX63" fmla="*/ 1309221 w 2207395"/>
                <a:gd name="connsiteY63" fmla="*/ 1020075 h 7250295"/>
                <a:gd name="connsiteX64" fmla="*/ 1365230 w 2207395"/>
                <a:gd name="connsiteY64" fmla="*/ 821521 h 7250295"/>
                <a:gd name="connsiteX65" fmla="*/ 1433407 w 2207395"/>
                <a:gd name="connsiteY65" fmla="*/ 622909 h 7250295"/>
                <a:gd name="connsiteX66" fmla="*/ 1444916 w 2207395"/>
                <a:gd name="connsiteY66" fmla="*/ 380757 h 7250295"/>
                <a:gd name="connsiteX67" fmla="*/ 1330946 w 2207395"/>
                <a:gd name="connsiteY67" fmla="*/ 143773 h 7250295"/>
                <a:gd name="connsiteX68" fmla="*/ 1063645 w 2207395"/>
                <a:gd name="connsiteY68" fmla="*/ 568 h 7250295"/>
                <a:gd name="connsiteX0" fmla="*/ 1063645 w 2197075"/>
                <a:gd name="connsiteY0" fmla="*/ 568 h 7250295"/>
                <a:gd name="connsiteX1" fmla="*/ 809625 w 2197075"/>
                <a:gd name="connsiteY1" fmla="*/ 116070 h 7250295"/>
                <a:gd name="connsiteX2" fmla="*/ 685800 w 2197075"/>
                <a:gd name="connsiteY2" fmla="*/ 297045 h 7250295"/>
                <a:gd name="connsiteX3" fmla="*/ 704850 w 2197075"/>
                <a:gd name="connsiteY3" fmla="*/ 620895 h 7250295"/>
                <a:gd name="connsiteX4" fmla="*/ 838200 w 2197075"/>
                <a:gd name="connsiteY4" fmla="*/ 897120 h 7250295"/>
                <a:gd name="connsiteX5" fmla="*/ 742950 w 2197075"/>
                <a:gd name="connsiteY5" fmla="*/ 1011420 h 7250295"/>
                <a:gd name="connsiteX6" fmla="*/ 133350 w 2197075"/>
                <a:gd name="connsiteY6" fmla="*/ 1220970 h 7250295"/>
                <a:gd name="connsiteX7" fmla="*/ 0 w 2197075"/>
                <a:gd name="connsiteY7" fmla="*/ 2211570 h 7250295"/>
                <a:gd name="connsiteX8" fmla="*/ 333375 w 2197075"/>
                <a:gd name="connsiteY8" fmla="*/ 3106920 h 7250295"/>
                <a:gd name="connsiteX9" fmla="*/ 247650 w 2197075"/>
                <a:gd name="connsiteY9" fmla="*/ 3840345 h 7250295"/>
                <a:gd name="connsiteX10" fmla="*/ 371475 w 2197075"/>
                <a:gd name="connsiteY10" fmla="*/ 4059420 h 7250295"/>
                <a:gd name="connsiteX11" fmla="*/ 495300 w 2197075"/>
                <a:gd name="connsiteY11" fmla="*/ 4278495 h 7250295"/>
                <a:gd name="connsiteX12" fmla="*/ 476250 w 2197075"/>
                <a:gd name="connsiteY12" fmla="*/ 4735695 h 7250295"/>
                <a:gd name="connsiteX13" fmla="*/ 476250 w 2197075"/>
                <a:gd name="connsiteY13" fmla="*/ 5097645 h 7250295"/>
                <a:gd name="connsiteX14" fmla="*/ 371475 w 2197075"/>
                <a:gd name="connsiteY14" fmla="*/ 6145395 h 7250295"/>
                <a:gd name="connsiteX15" fmla="*/ 371475 w 2197075"/>
                <a:gd name="connsiteY15" fmla="*/ 6621645 h 7250295"/>
                <a:gd name="connsiteX16" fmla="*/ 400050 w 2197075"/>
                <a:gd name="connsiteY16" fmla="*/ 6821670 h 7250295"/>
                <a:gd name="connsiteX17" fmla="*/ 323850 w 2197075"/>
                <a:gd name="connsiteY17" fmla="*/ 7002645 h 7250295"/>
                <a:gd name="connsiteX18" fmla="*/ 533400 w 2197075"/>
                <a:gd name="connsiteY18" fmla="*/ 7250295 h 7250295"/>
                <a:gd name="connsiteX19" fmla="*/ 952500 w 2197075"/>
                <a:gd name="connsiteY19" fmla="*/ 7240770 h 7250295"/>
                <a:gd name="connsiteX20" fmla="*/ 733425 w 2197075"/>
                <a:gd name="connsiteY20" fmla="*/ 6821670 h 7250295"/>
                <a:gd name="connsiteX21" fmla="*/ 790575 w 2197075"/>
                <a:gd name="connsiteY21" fmla="*/ 6574020 h 7250295"/>
                <a:gd name="connsiteX22" fmla="*/ 762000 w 2197075"/>
                <a:gd name="connsiteY22" fmla="*/ 6250170 h 7250295"/>
                <a:gd name="connsiteX23" fmla="*/ 885825 w 2197075"/>
                <a:gd name="connsiteY23" fmla="*/ 5411970 h 7250295"/>
                <a:gd name="connsiteX24" fmla="*/ 866775 w 2197075"/>
                <a:gd name="connsiteY24" fmla="*/ 5326245 h 7250295"/>
                <a:gd name="connsiteX25" fmla="*/ 971550 w 2197075"/>
                <a:gd name="connsiteY25" fmla="*/ 5211945 h 7250295"/>
                <a:gd name="connsiteX26" fmla="*/ 962025 w 2197075"/>
                <a:gd name="connsiteY26" fmla="*/ 5069070 h 7250295"/>
                <a:gd name="connsiteX27" fmla="*/ 1104900 w 2197075"/>
                <a:gd name="connsiteY27" fmla="*/ 4526145 h 7250295"/>
                <a:gd name="connsiteX28" fmla="*/ 1123950 w 2197075"/>
                <a:gd name="connsiteY28" fmla="*/ 4392795 h 7250295"/>
                <a:gd name="connsiteX29" fmla="*/ 1276350 w 2197075"/>
                <a:gd name="connsiteY29" fmla="*/ 4649970 h 7250295"/>
                <a:gd name="connsiteX30" fmla="*/ 1352550 w 2197075"/>
                <a:gd name="connsiteY30" fmla="*/ 4926195 h 7250295"/>
                <a:gd name="connsiteX31" fmla="*/ 1333500 w 2197075"/>
                <a:gd name="connsiteY31" fmla="*/ 5069070 h 7250295"/>
                <a:gd name="connsiteX32" fmla="*/ 1371600 w 2197075"/>
                <a:gd name="connsiteY32" fmla="*/ 5078595 h 7250295"/>
                <a:gd name="connsiteX33" fmla="*/ 1247775 w 2197075"/>
                <a:gd name="connsiteY33" fmla="*/ 5516745 h 7250295"/>
                <a:gd name="connsiteX34" fmla="*/ 1257300 w 2197075"/>
                <a:gd name="connsiteY34" fmla="*/ 6469245 h 7250295"/>
                <a:gd name="connsiteX35" fmla="*/ 1333500 w 2197075"/>
                <a:gd name="connsiteY35" fmla="*/ 6583545 h 7250295"/>
                <a:gd name="connsiteX36" fmla="*/ 1314450 w 2197075"/>
                <a:gd name="connsiteY36" fmla="*/ 6735945 h 7250295"/>
                <a:gd name="connsiteX37" fmla="*/ 1323975 w 2197075"/>
                <a:gd name="connsiteY37" fmla="*/ 6859770 h 7250295"/>
                <a:gd name="connsiteX38" fmla="*/ 1304925 w 2197075"/>
                <a:gd name="connsiteY38" fmla="*/ 7012170 h 7250295"/>
                <a:gd name="connsiteX39" fmla="*/ 1704975 w 2197075"/>
                <a:gd name="connsiteY39" fmla="*/ 7212195 h 7250295"/>
                <a:gd name="connsiteX40" fmla="*/ 2152650 w 2197075"/>
                <a:gd name="connsiteY40" fmla="*/ 7212195 h 7250295"/>
                <a:gd name="connsiteX41" fmla="*/ 2189006 w 2197075"/>
                <a:gd name="connsiteY41" fmla="*/ 7199125 h 7250295"/>
                <a:gd name="connsiteX42" fmla="*/ 2171850 w 2197075"/>
                <a:gd name="connsiteY42" fmla="*/ 7046786 h 7250295"/>
                <a:gd name="connsiteX43" fmla="*/ 1687247 w 2197075"/>
                <a:gd name="connsiteY43" fmla="*/ 6680449 h 7250295"/>
                <a:gd name="connsiteX44" fmla="*/ 1708130 w 2197075"/>
                <a:gd name="connsiteY44" fmla="*/ 6550072 h 7250295"/>
                <a:gd name="connsiteX45" fmla="*/ 1668617 w 2197075"/>
                <a:gd name="connsiteY45" fmla="*/ 6451067 h 7250295"/>
                <a:gd name="connsiteX46" fmla="*/ 1657350 w 2197075"/>
                <a:gd name="connsiteY46" fmla="*/ 6250170 h 7250295"/>
                <a:gd name="connsiteX47" fmla="*/ 1679014 w 2197075"/>
                <a:gd name="connsiteY47" fmla="*/ 5979714 h 7250295"/>
                <a:gd name="connsiteX48" fmla="*/ 1727631 w 2197075"/>
                <a:gd name="connsiteY48" fmla="*/ 5512209 h 7250295"/>
                <a:gd name="connsiteX49" fmla="*/ 1739049 w 2197075"/>
                <a:gd name="connsiteY49" fmla="*/ 5363804 h 7250295"/>
                <a:gd name="connsiteX50" fmla="*/ 1797611 w 2197075"/>
                <a:gd name="connsiteY50" fmla="*/ 5317321 h 7250295"/>
                <a:gd name="connsiteX51" fmla="*/ 1884207 w 2197075"/>
                <a:gd name="connsiteY51" fmla="*/ 5097645 h 7250295"/>
                <a:gd name="connsiteX52" fmla="*/ 1909357 w 2197075"/>
                <a:gd name="connsiteY52" fmla="*/ 4805496 h 7250295"/>
                <a:gd name="connsiteX53" fmla="*/ 1900373 w 2197075"/>
                <a:gd name="connsiteY53" fmla="*/ 4348776 h 7250295"/>
                <a:gd name="connsiteX54" fmla="*/ 1881052 w 2197075"/>
                <a:gd name="connsiteY54" fmla="*/ 3902573 h 7250295"/>
                <a:gd name="connsiteX55" fmla="*/ 1855362 w 2197075"/>
                <a:gd name="connsiteY55" fmla="*/ 3584643 h 7250295"/>
                <a:gd name="connsiteX56" fmla="*/ 2056257 w 2197075"/>
                <a:gd name="connsiteY56" fmla="*/ 2654077 h 7250295"/>
                <a:gd name="connsiteX57" fmla="*/ 2042707 w 2197075"/>
                <a:gd name="connsiteY57" fmla="*/ 2404684 h 7250295"/>
                <a:gd name="connsiteX58" fmla="*/ 1981200 w 2197075"/>
                <a:gd name="connsiteY58" fmla="*/ 1864914 h 7250295"/>
                <a:gd name="connsiteX59" fmla="*/ 1936459 w 2197075"/>
                <a:gd name="connsiteY59" fmla="*/ 1677029 h 7250295"/>
                <a:gd name="connsiteX60" fmla="*/ 1922037 w 2197075"/>
                <a:gd name="connsiteY60" fmla="*/ 1432534 h 7250295"/>
                <a:gd name="connsiteX61" fmla="*/ 1874412 w 2197075"/>
                <a:gd name="connsiteY61" fmla="*/ 1302338 h 7250295"/>
                <a:gd name="connsiteX62" fmla="*/ 1407687 w 2197075"/>
                <a:gd name="connsiteY62" fmla="*/ 1134975 h 7250295"/>
                <a:gd name="connsiteX63" fmla="*/ 1309221 w 2197075"/>
                <a:gd name="connsiteY63" fmla="*/ 1020075 h 7250295"/>
                <a:gd name="connsiteX64" fmla="*/ 1365230 w 2197075"/>
                <a:gd name="connsiteY64" fmla="*/ 821521 h 7250295"/>
                <a:gd name="connsiteX65" fmla="*/ 1433407 w 2197075"/>
                <a:gd name="connsiteY65" fmla="*/ 622909 h 7250295"/>
                <a:gd name="connsiteX66" fmla="*/ 1444916 w 2197075"/>
                <a:gd name="connsiteY66" fmla="*/ 380757 h 7250295"/>
                <a:gd name="connsiteX67" fmla="*/ 1330946 w 2197075"/>
                <a:gd name="connsiteY67" fmla="*/ 143773 h 7250295"/>
                <a:gd name="connsiteX68" fmla="*/ 1063645 w 2197075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2152650 w 2213217"/>
                <a:gd name="connsiteY40" fmla="*/ 7212195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985347 w 2213217"/>
                <a:gd name="connsiteY40" fmla="*/ 722661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800736 w 2213217"/>
                <a:gd name="connsiteY40" fmla="*/ 719488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800736 w 2213217"/>
                <a:gd name="connsiteY40" fmla="*/ 719488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800736 w 2213217"/>
                <a:gd name="connsiteY40" fmla="*/ 719488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797852 w 2213217"/>
                <a:gd name="connsiteY40" fmla="*/ 7174696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797852 w 2213217"/>
                <a:gd name="connsiteY40" fmla="*/ 7174696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482866 w 2213217"/>
                <a:gd name="connsiteY39" fmla="*/ 7114120 h 7250295"/>
                <a:gd name="connsiteX40" fmla="*/ 1797852 w 2213217"/>
                <a:gd name="connsiteY40" fmla="*/ 7174696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97852 w 2213217"/>
                <a:gd name="connsiteY39" fmla="*/ 7174696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38131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38131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77491 w 2213217"/>
                <a:gd name="connsiteY34" fmla="*/ 6365402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77491 w 2213217"/>
                <a:gd name="connsiteY34" fmla="*/ 6365402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77491 w 2213217"/>
                <a:gd name="connsiteY34" fmla="*/ 6365402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63220 w 2213217"/>
                <a:gd name="connsiteY34" fmla="*/ 6360264 h 7250295"/>
                <a:gd name="connsiteX35" fmla="*/ 1277491 w 2213217"/>
                <a:gd name="connsiteY35" fmla="*/ 6365402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277491 w 2213217"/>
                <a:gd name="connsiteY35" fmla="*/ 6365402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277491 w 2213217"/>
                <a:gd name="connsiteY35" fmla="*/ 6365402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277491 w 2213217"/>
                <a:gd name="connsiteY35" fmla="*/ 6374056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87593 w 2213217"/>
                <a:gd name="connsiteY27" fmla="*/ 4482877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70285 w 2213217"/>
                <a:gd name="connsiteY27" fmla="*/ 4725178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70285 w 2213217"/>
                <a:gd name="connsiteY27" fmla="*/ 4725178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09709 w 2213217"/>
                <a:gd name="connsiteY27" fmla="*/ 4955941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914671 w 2213217"/>
                <a:gd name="connsiteY23" fmla="*/ 538024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914671 w 2213217"/>
                <a:gd name="connsiteY23" fmla="*/ 538024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914671 w 2213217"/>
                <a:gd name="connsiteY23" fmla="*/ 538024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94902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94902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65153 w 2213217"/>
                <a:gd name="connsiteY23" fmla="*/ 5529516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65153 w 2213217"/>
                <a:gd name="connsiteY23" fmla="*/ 5529516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65153 w 2213217"/>
                <a:gd name="connsiteY23" fmla="*/ 5529516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44526"/>
                <a:gd name="connsiteX1" fmla="*/ 809625 w 2213217"/>
                <a:gd name="connsiteY1" fmla="*/ 116070 h 7244526"/>
                <a:gd name="connsiteX2" fmla="*/ 685800 w 2213217"/>
                <a:gd name="connsiteY2" fmla="*/ 297045 h 7244526"/>
                <a:gd name="connsiteX3" fmla="*/ 704850 w 2213217"/>
                <a:gd name="connsiteY3" fmla="*/ 620895 h 7244526"/>
                <a:gd name="connsiteX4" fmla="*/ 838200 w 2213217"/>
                <a:gd name="connsiteY4" fmla="*/ 897120 h 7244526"/>
                <a:gd name="connsiteX5" fmla="*/ 742950 w 2213217"/>
                <a:gd name="connsiteY5" fmla="*/ 1011420 h 7244526"/>
                <a:gd name="connsiteX6" fmla="*/ 133350 w 2213217"/>
                <a:gd name="connsiteY6" fmla="*/ 1220970 h 7244526"/>
                <a:gd name="connsiteX7" fmla="*/ 0 w 2213217"/>
                <a:gd name="connsiteY7" fmla="*/ 2211570 h 7244526"/>
                <a:gd name="connsiteX8" fmla="*/ 333375 w 2213217"/>
                <a:gd name="connsiteY8" fmla="*/ 3106920 h 7244526"/>
                <a:gd name="connsiteX9" fmla="*/ 247650 w 2213217"/>
                <a:gd name="connsiteY9" fmla="*/ 3840345 h 7244526"/>
                <a:gd name="connsiteX10" fmla="*/ 371475 w 2213217"/>
                <a:gd name="connsiteY10" fmla="*/ 4059420 h 7244526"/>
                <a:gd name="connsiteX11" fmla="*/ 495300 w 2213217"/>
                <a:gd name="connsiteY11" fmla="*/ 4278495 h 7244526"/>
                <a:gd name="connsiteX12" fmla="*/ 476250 w 2213217"/>
                <a:gd name="connsiteY12" fmla="*/ 4735695 h 7244526"/>
                <a:gd name="connsiteX13" fmla="*/ 476250 w 2213217"/>
                <a:gd name="connsiteY13" fmla="*/ 5097645 h 7244526"/>
                <a:gd name="connsiteX14" fmla="*/ 371475 w 2213217"/>
                <a:gd name="connsiteY14" fmla="*/ 6145395 h 7244526"/>
                <a:gd name="connsiteX15" fmla="*/ 371475 w 2213217"/>
                <a:gd name="connsiteY15" fmla="*/ 6621645 h 7244526"/>
                <a:gd name="connsiteX16" fmla="*/ 400050 w 2213217"/>
                <a:gd name="connsiteY16" fmla="*/ 6821670 h 7244526"/>
                <a:gd name="connsiteX17" fmla="*/ 323850 w 2213217"/>
                <a:gd name="connsiteY17" fmla="*/ 7002645 h 7244526"/>
                <a:gd name="connsiteX18" fmla="*/ 605514 w 2213217"/>
                <a:gd name="connsiteY18" fmla="*/ 7244526 h 7244526"/>
                <a:gd name="connsiteX19" fmla="*/ 958269 w 2213217"/>
                <a:gd name="connsiteY19" fmla="*/ 7136926 h 7244526"/>
                <a:gd name="connsiteX20" fmla="*/ 724772 w 2213217"/>
                <a:gd name="connsiteY20" fmla="*/ 6844746 h 7244526"/>
                <a:gd name="connsiteX21" fmla="*/ 753076 w 2213217"/>
                <a:gd name="connsiteY21" fmla="*/ 6579789 h 7244526"/>
                <a:gd name="connsiteX22" fmla="*/ 738924 w 2213217"/>
                <a:gd name="connsiteY22" fmla="*/ 6250170 h 7244526"/>
                <a:gd name="connsiteX23" fmla="*/ 856500 w 2213217"/>
                <a:gd name="connsiteY23" fmla="*/ 5489132 h 7244526"/>
                <a:gd name="connsiteX24" fmla="*/ 906017 w 2213217"/>
                <a:gd name="connsiteY24" fmla="*/ 5380240 h 7244526"/>
                <a:gd name="connsiteX25" fmla="*/ 898504 w 2213217"/>
                <a:gd name="connsiteY25" fmla="*/ 5308938 h 7244526"/>
                <a:gd name="connsiteX26" fmla="*/ 971550 w 2213217"/>
                <a:gd name="connsiteY26" fmla="*/ 5211945 h 7244526"/>
                <a:gd name="connsiteX27" fmla="*/ 973564 w 2213217"/>
                <a:gd name="connsiteY27" fmla="*/ 5069070 h 7244526"/>
                <a:gd name="connsiteX28" fmla="*/ 1129719 w 2213217"/>
                <a:gd name="connsiteY28" fmla="*/ 4378373 h 7244526"/>
                <a:gd name="connsiteX29" fmla="*/ 1276350 w 2213217"/>
                <a:gd name="connsiteY29" fmla="*/ 4649970 h 7244526"/>
                <a:gd name="connsiteX30" fmla="*/ 1341012 w 2213217"/>
                <a:gd name="connsiteY30" fmla="*/ 4880042 h 7244526"/>
                <a:gd name="connsiteX31" fmla="*/ 1310424 w 2213217"/>
                <a:gd name="connsiteY31" fmla="*/ 4973880 h 7244526"/>
                <a:gd name="connsiteX32" fmla="*/ 1354293 w 2213217"/>
                <a:gd name="connsiteY32" fmla="*/ 5113209 h 7244526"/>
                <a:gd name="connsiteX33" fmla="*/ 1262198 w 2213217"/>
                <a:gd name="connsiteY33" fmla="*/ 5554244 h 7244526"/>
                <a:gd name="connsiteX34" fmla="*/ 1263220 w 2213217"/>
                <a:gd name="connsiteY34" fmla="*/ 6360264 h 7244526"/>
                <a:gd name="connsiteX35" fmla="*/ 1336385 w 2213217"/>
                <a:gd name="connsiteY35" fmla="*/ 6540277 h 7244526"/>
                <a:gd name="connsiteX36" fmla="*/ 1285605 w 2213217"/>
                <a:gd name="connsiteY36" fmla="*/ 6741714 h 7244526"/>
                <a:gd name="connsiteX37" fmla="*/ 1303783 w 2213217"/>
                <a:gd name="connsiteY37" fmla="*/ 6828040 h 7244526"/>
                <a:gd name="connsiteX38" fmla="*/ 1313579 w 2213217"/>
                <a:gd name="connsiteY38" fmla="*/ 7020824 h 7244526"/>
                <a:gd name="connsiteX39" fmla="*/ 1760353 w 2213217"/>
                <a:gd name="connsiteY39" fmla="*/ 7189119 h 7244526"/>
                <a:gd name="connsiteX40" fmla="*/ 2189006 w 2213217"/>
                <a:gd name="connsiteY40" fmla="*/ 7199125 h 7244526"/>
                <a:gd name="connsiteX41" fmla="*/ 2171850 w 2213217"/>
                <a:gd name="connsiteY41" fmla="*/ 7046786 h 7244526"/>
                <a:gd name="connsiteX42" fmla="*/ 1687247 w 2213217"/>
                <a:gd name="connsiteY42" fmla="*/ 6680449 h 7244526"/>
                <a:gd name="connsiteX43" fmla="*/ 1708130 w 2213217"/>
                <a:gd name="connsiteY43" fmla="*/ 6550072 h 7244526"/>
                <a:gd name="connsiteX44" fmla="*/ 1668617 w 2213217"/>
                <a:gd name="connsiteY44" fmla="*/ 6451067 h 7244526"/>
                <a:gd name="connsiteX45" fmla="*/ 1657350 w 2213217"/>
                <a:gd name="connsiteY45" fmla="*/ 6250170 h 7244526"/>
                <a:gd name="connsiteX46" fmla="*/ 1679014 w 2213217"/>
                <a:gd name="connsiteY46" fmla="*/ 5979714 h 7244526"/>
                <a:gd name="connsiteX47" fmla="*/ 1727631 w 2213217"/>
                <a:gd name="connsiteY47" fmla="*/ 5512209 h 7244526"/>
                <a:gd name="connsiteX48" fmla="*/ 1739049 w 2213217"/>
                <a:gd name="connsiteY48" fmla="*/ 5363804 h 7244526"/>
                <a:gd name="connsiteX49" fmla="*/ 1797611 w 2213217"/>
                <a:gd name="connsiteY49" fmla="*/ 5317321 h 7244526"/>
                <a:gd name="connsiteX50" fmla="*/ 1884207 w 2213217"/>
                <a:gd name="connsiteY50" fmla="*/ 5097645 h 7244526"/>
                <a:gd name="connsiteX51" fmla="*/ 1909357 w 2213217"/>
                <a:gd name="connsiteY51" fmla="*/ 4805496 h 7244526"/>
                <a:gd name="connsiteX52" fmla="*/ 1900373 w 2213217"/>
                <a:gd name="connsiteY52" fmla="*/ 4348776 h 7244526"/>
                <a:gd name="connsiteX53" fmla="*/ 1881052 w 2213217"/>
                <a:gd name="connsiteY53" fmla="*/ 3902573 h 7244526"/>
                <a:gd name="connsiteX54" fmla="*/ 1855362 w 2213217"/>
                <a:gd name="connsiteY54" fmla="*/ 3584643 h 7244526"/>
                <a:gd name="connsiteX55" fmla="*/ 2056257 w 2213217"/>
                <a:gd name="connsiteY55" fmla="*/ 2654077 h 7244526"/>
                <a:gd name="connsiteX56" fmla="*/ 2042707 w 2213217"/>
                <a:gd name="connsiteY56" fmla="*/ 2404684 h 7244526"/>
                <a:gd name="connsiteX57" fmla="*/ 1981200 w 2213217"/>
                <a:gd name="connsiteY57" fmla="*/ 1864914 h 7244526"/>
                <a:gd name="connsiteX58" fmla="*/ 1936459 w 2213217"/>
                <a:gd name="connsiteY58" fmla="*/ 1677029 h 7244526"/>
                <a:gd name="connsiteX59" fmla="*/ 1922037 w 2213217"/>
                <a:gd name="connsiteY59" fmla="*/ 1432534 h 7244526"/>
                <a:gd name="connsiteX60" fmla="*/ 1874412 w 2213217"/>
                <a:gd name="connsiteY60" fmla="*/ 1302338 h 7244526"/>
                <a:gd name="connsiteX61" fmla="*/ 1407687 w 2213217"/>
                <a:gd name="connsiteY61" fmla="*/ 1134975 h 7244526"/>
                <a:gd name="connsiteX62" fmla="*/ 1309221 w 2213217"/>
                <a:gd name="connsiteY62" fmla="*/ 1020075 h 7244526"/>
                <a:gd name="connsiteX63" fmla="*/ 1365230 w 2213217"/>
                <a:gd name="connsiteY63" fmla="*/ 821521 h 7244526"/>
                <a:gd name="connsiteX64" fmla="*/ 1433407 w 2213217"/>
                <a:gd name="connsiteY64" fmla="*/ 622909 h 7244526"/>
                <a:gd name="connsiteX65" fmla="*/ 1444916 w 2213217"/>
                <a:gd name="connsiteY65" fmla="*/ 380757 h 7244526"/>
                <a:gd name="connsiteX66" fmla="*/ 1330946 w 2213217"/>
                <a:gd name="connsiteY66" fmla="*/ 143773 h 7244526"/>
                <a:gd name="connsiteX67" fmla="*/ 1063645 w 2213217"/>
                <a:gd name="connsiteY67" fmla="*/ 568 h 7244526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23850 w 2213217"/>
                <a:gd name="connsiteY17" fmla="*/ 7002645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23850 w 2213217"/>
                <a:gd name="connsiteY17" fmla="*/ 7002645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0672 w 2213217"/>
                <a:gd name="connsiteY12" fmla="*/ 4980881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0672 w 2213217"/>
                <a:gd name="connsiteY12" fmla="*/ 4980881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0672 w 2213217"/>
                <a:gd name="connsiteY12" fmla="*/ 4980881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504586 w 2213217"/>
                <a:gd name="connsiteY12" fmla="*/ 4793958 h 7252515"/>
                <a:gd name="connsiteX13" fmla="*/ 490672 w 2213217"/>
                <a:gd name="connsiteY13" fmla="*/ 4980881 h 7252515"/>
                <a:gd name="connsiteX14" fmla="*/ 458942 w 2213217"/>
                <a:gd name="connsiteY14" fmla="*/ 5126491 h 7252515"/>
                <a:gd name="connsiteX15" fmla="*/ 383013 w 2213217"/>
                <a:gd name="connsiteY15" fmla="*/ 6154049 h 7252515"/>
                <a:gd name="connsiteX16" fmla="*/ 348398 w 2213217"/>
                <a:gd name="connsiteY16" fmla="*/ 6604338 h 7252515"/>
                <a:gd name="connsiteX17" fmla="*/ 420242 w 2213217"/>
                <a:gd name="connsiteY17" fmla="*/ 6827439 h 7252515"/>
                <a:gd name="connsiteX18" fmla="*/ 367118 w 2213217"/>
                <a:gd name="connsiteY18" fmla="*/ 6982453 h 7252515"/>
                <a:gd name="connsiteX19" fmla="*/ 605514 w 2213217"/>
                <a:gd name="connsiteY19" fmla="*/ 7244526 h 7252515"/>
                <a:gd name="connsiteX20" fmla="*/ 958269 w 2213217"/>
                <a:gd name="connsiteY20" fmla="*/ 7136926 h 7252515"/>
                <a:gd name="connsiteX21" fmla="*/ 724772 w 2213217"/>
                <a:gd name="connsiteY21" fmla="*/ 6844746 h 7252515"/>
                <a:gd name="connsiteX22" fmla="*/ 753076 w 2213217"/>
                <a:gd name="connsiteY22" fmla="*/ 6579789 h 7252515"/>
                <a:gd name="connsiteX23" fmla="*/ 738924 w 2213217"/>
                <a:gd name="connsiteY23" fmla="*/ 6250170 h 7252515"/>
                <a:gd name="connsiteX24" fmla="*/ 856500 w 2213217"/>
                <a:gd name="connsiteY24" fmla="*/ 5489132 h 7252515"/>
                <a:gd name="connsiteX25" fmla="*/ 906017 w 2213217"/>
                <a:gd name="connsiteY25" fmla="*/ 5380240 h 7252515"/>
                <a:gd name="connsiteX26" fmla="*/ 898504 w 2213217"/>
                <a:gd name="connsiteY26" fmla="*/ 5308938 h 7252515"/>
                <a:gd name="connsiteX27" fmla="*/ 971550 w 2213217"/>
                <a:gd name="connsiteY27" fmla="*/ 5211945 h 7252515"/>
                <a:gd name="connsiteX28" fmla="*/ 973564 w 2213217"/>
                <a:gd name="connsiteY28" fmla="*/ 5069070 h 7252515"/>
                <a:gd name="connsiteX29" fmla="*/ 1129719 w 2213217"/>
                <a:gd name="connsiteY29" fmla="*/ 4378373 h 7252515"/>
                <a:gd name="connsiteX30" fmla="*/ 1276350 w 2213217"/>
                <a:gd name="connsiteY30" fmla="*/ 4649970 h 7252515"/>
                <a:gd name="connsiteX31" fmla="*/ 1341012 w 2213217"/>
                <a:gd name="connsiteY31" fmla="*/ 4880042 h 7252515"/>
                <a:gd name="connsiteX32" fmla="*/ 1310424 w 2213217"/>
                <a:gd name="connsiteY32" fmla="*/ 4973880 h 7252515"/>
                <a:gd name="connsiteX33" fmla="*/ 1354293 w 2213217"/>
                <a:gd name="connsiteY33" fmla="*/ 5113209 h 7252515"/>
                <a:gd name="connsiteX34" fmla="*/ 1262198 w 2213217"/>
                <a:gd name="connsiteY34" fmla="*/ 5554244 h 7252515"/>
                <a:gd name="connsiteX35" fmla="*/ 1263220 w 2213217"/>
                <a:gd name="connsiteY35" fmla="*/ 6360264 h 7252515"/>
                <a:gd name="connsiteX36" fmla="*/ 1336385 w 2213217"/>
                <a:gd name="connsiteY36" fmla="*/ 6540277 h 7252515"/>
                <a:gd name="connsiteX37" fmla="*/ 1285605 w 2213217"/>
                <a:gd name="connsiteY37" fmla="*/ 6741714 h 7252515"/>
                <a:gd name="connsiteX38" fmla="*/ 1303783 w 2213217"/>
                <a:gd name="connsiteY38" fmla="*/ 6828040 h 7252515"/>
                <a:gd name="connsiteX39" fmla="*/ 1313579 w 2213217"/>
                <a:gd name="connsiteY39" fmla="*/ 7020824 h 7252515"/>
                <a:gd name="connsiteX40" fmla="*/ 1760353 w 2213217"/>
                <a:gd name="connsiteY40" fmla="*/ 7189119 h 7252515"/>
                <a:gd name="connsiteX41" fmla="*/ 2189006 w 2213217"/>
                <a:gd name="connsiteY41" fmla="*/ 7199125 h 7252515"/>
                <a:gd name="connsiteX42" fmla="*/ 2171850 w 2213217"/>
                <a:gd name="connsiteY42" fmla="*/ 7046786 h 7252515"/>
                <a:gd name="connsiteX43" fmla="*/ 1687247 w 2213217"/>
                <a:gd name="connsiteY43" fmla="*/ 6680449 h 7252515"/>
                <a:gd name="connsiteX44" fmla="*/ 1708130 w 2213217"/>
                <a:gd name="connsiteY44" fmla="*/ 6550072 h 7252515"/>
                <a:gd name="connsiteX45" fmla="*/ 1668617 w 2213217"/>
                <a:gd name="connsiteY45" fmla="*/ 6451067 h 7252515"/>
                <a:gd name="connsiteX46" fmla="*/ 1657350 w 2213217"/>
                <a:gd name="connsiteY46" fmla="*/ 6250170 h 7252515"/>
                <a:gd name="connsiteX47" fmla="*/ 1679014 w 2213217"/>
                <a:gd name="connsiteY47" fmla="*/ 5979714 h 7252515"/>
                <a:gd name="connsiteX48" fmla="*/ 1727631 w 2213217"/>
                <a:gd name="connsiteY48" fmla="*/ 5512209 h 7252515"/>
                <a:gd name="connsiteX49" fmla="*/ 1739049 w 2213217"/>
                <a:gd name="connsiteY49" fmla="*/ 5363804 h 7252515"/>
                <a:gd name="connsiteX50" fmla="*/ 1797611 w 2213217"/>
                <a:gd name="connsiteY50" fmla="*/ 5317321 h 7252515"/>
                <a:gd name="connsiteX51" fmla="*/ 1884207 w 2213217"/>
                <a:gd name="connsiteY51" fmla="*/ 5097645 h 7252515"/>
                <a:gd name="connsiteX52" fmla="*/ 1909357 w 2213217"/>
                <a:gd name="connsiteY52" fmla="*/ 4805496 h 7252515"/>
                <a:gd name="connsiteX53" fmla="*/ 1900373 w 2213217"/>
                <a:gd name="connsiteY53" fmla="*/ 4348776 h 7252515"/>
                <a:gd name="connsiteX54" fmla="*/ 1881052 w 2213217"/>
                <a:gd name="connsiteY54" fmla="*/ 3902573 h 7252515"/>
                <a:gd name="connsiteX55" fmla="*/ 1855362 w 2213217"/>
                <a:gd name="connsiteY55" fmla="*/ 3584643 h 7252515"/>
                <a:gd name="connsiteX56" fmla="*/ 2056257 w 2213217"/>
                <a:gd name="connsiteY56" fmla="*/ 2654077 h 7252515"/>
                <a:gd name="connsiteX57" fmla="*/ 2042707 w 2213217"/>
                <a:gd name="connsiteY57" fmla="*/ 2404684 h 7252515"/>
                <a:gd name="connsiteX58" fmla="*/ 1981200 w 2213217"/>
                <a:gd name="connsiteY58" fmla="*/ 1864914 h 7252515"/>
                <a:gd name="connsiteX59" fmla="*/ 1936459 w 2213217"/>
                <a:gd name="connsiteY59" fmla="*/ 1677029 h 7252515"/>
                <a:gd name="connsiteX60" fmla="*/ 1922037 w 2213217"/>
                <a:gd name="connsiteY60" fmla="*/ 1432534 h 7252515"/>
                <a:gd name="connsiteX61" fmla="*/ 1874412 w 2213217"/>
                <a:gd name="connsiteY61" fmla="*/ 1302338 h 7252515"/>
                <a:gd name="connsiteX62" fmla="*/ 1407687 w 2213217"/>
                <a:gd name="connsiteY62" fmla="*/ 1134975 h 7252515"/>
                <a:gd name="connsiteX63" fmla="*/ 1309221 w 2213217"/>
                <a:gd name="connsiteY63" fmla="*/ 1020075 h 7252515"/>
                <a:gd name="connsiteX64" fmla="*/ 1365230 w 2213217"/>
                <a:gd name="connsiteY64" fmla="*/ 821521 h 7252515"/>
                <a:gd name="connsiteX65" fmla="*/ 1433407 w 2213217"/>
                <a:gd name="connsiteY65" fmla="*/ 622909 h 7252515"/>
                <a:gd name="connsiteX66" fmla="*/ 1444916 w 2213217"/>
                <a:gd name="connsiteY66" fmla="*/ 380757 h 7252515"/>
                <a:gd name="connsiteX67" fmla="*/ 1330946 w 2213217"/>
                <a:gd name="connsiteY67" fmla="*/ 143773 h 7252515"/>
                <a:gd name="connsiteX68" fmla="*/ 1063645 w 2213217"/>
                <a:gd name="connsiteY68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504586 w 2213217"/>
                <a:gd name="connsiteY12" fmla="*/ 4793958 h 7252515"/>
                <a:gd name="connsiteX13" fmla="*/ 490672 w 2213217"/>
                <a:gd name="connsiteY13" fmla="*/ 4980881 h 7252515"/>
                <a:gd name="connsiteX14" fmla="*/ 458942 w 2213217"/>
                <a:gd name="connsiteY14" fmla="*/ 5126491 h 7252515"/>
                <a:gd name="connsiteX15" fmla="*/ 383013 w 2213217"/>
                <a:gd name="connsiteY15" fmla="*/ 6154049 h 7252515"/>
                <a:gd name="connsiteX16" fmla="*/ 348398 w 2213217"/>
                <a:gd name="connsiteY16" fmla="*/ 6604338 h 7252515"/>
                <a:gd name="connsiteX17" fmla="*/ 420242 w 2213217"/>
                <a:gd name="connsiteY17" fmla="*/ 6827439 h 7252515"/>
                <a:gd name="connsiteX18" fmla="*/ 367118 w 2213217"/>
                <a:gd name="connsiteY18" fmla="*/ 6982453 h 7252515"/>
                <a:gd name="connsiteX19" fmla="*/ 605514 w 2213217"/>
                <a:gd name="connsiteY19" fmla="*/ 7244526 h 7252515"/>
                <a:gd name="connsiteX20" fmla="*/ 958269 w 2213217"/>
                <a:gd name="connsiteY20" fmla="*/ 7136926 h 7252515"/>
                <a:gd name="connsiteX21" fmla="*/ 724772 w 2213217"/>
                <a:gd name="connsiteY21" fmla="*/ 6844746 h 7252515"/>
                <a:gd name="connsiteX22" fmla="*/ 753076 w 2213217"/>
                <a:gd name="connsiteY22" fmla="*/ 6579789 h 7252515"/>
                <a:gd name="connsiteX23" fmla="*/ 738924 w 2213217"/>
                <a:gd name="connsiteY23" fmla="*/ 6250170 h 7252515"/>
                <a:gd name="connsiteX24" fmla="*/ 856500 w 2213217"/>
                <a:gd name="connsiteY24" fmla="*/ 5489132 h 7252515"/>
                <a:gd name="connsiteX25" fmla="*/ 906017 w 2213217"/>
                <a:gd name="connsiteY25" fmla="*/ 5380240 h 7252515"/>
                <a:gd name="connsiteX26" fmla="*/ 898504 w 2213217"/>
                <a:gd name="connsiteY26" fmla="*/ 5308938 h 7252515"/>
                <a:gd name="connsiteX27" fmla="*/ 971550 w 2213217"/>
                <a:gd name="connsiteY27" fmla="*/ 5211945 h 7252515"/>
                <a:gd name="connsiteX28" fmla="*/ 973564 w 2213217"/>
                <a:gd name="connsiteY28" fmla="*/ 5069070 h 7252515"/>
                <a:gd name="connsiteX29" fmla="*/ 1129719 w 2213217"/>
                <a:gd name="connsiteY29" fmla="*/ 4378373 h 7252515"/>
                <a:gd name="connsiteX30" fmla="*/ 1276350 w 2213217"/>
                <a:gd name="connsiteY30" fmla="*/ 4649970 h 7252515"/>
                <a:gd name="connsiteX31" fmla="*/ 1341012 w 2213217"/>
                <a:gd name="connsiteY31" fmla="*/ 4880042 h 7252515"/>
                <a:gd name="connsiteX32" fmla="*/ 1310424 w 2213217"/>
                <a:gd name="connsiteY32" fmla="*/ 4973880 h 7252515"/>
                <a:gd name="connsiteX33" fmla="*/ 1354293 w 2213217"/>
                <a:gd name="connsiteY33" fmla="*/ 5113209 h 7252515"/>
                <a:gd name="connsiteX34" fmla="*/ 1262198 w 2213217"/>
                <a:gd name="connsiteY34" fmla="*/ 5554244 h 7252515"/>
                <a:gd name="connsiteX35" fmla="*/ 1263220 w 2213217"/>
                <a:gd name="connsiteY35" fmla="*/ 6360264 h 7252515"/>
                <a:gd name="connsiteX36" fmla="*/ 1336385 w 2213217"/>
                <a:gd name="connsiteY36" fmla="*/ 6540277 h 7252515"/>
                <a:gd name="connsiteX37" fmla="*/ 1285605 w 2213217"/>
                <a:gd name="connsiteY37" fmla="*/ 6741714 h 7252515"/>
                <a:gd name="connsiteX38" fmla="*/ 1303783 w 2213217"/>
                <a:gd name="connsiteY38" fmla="*/ 6828040 h 7252515"/>
                <a:gd name="connsiteX39" fmla="*/ 1313579 w 2213217"/>
                <a:gd name="connsiteY39" fmla="*/ 7020824 h 7252515"/>
                <a:gd name="connsiteX40" fmla="*/ 1760353 w 2213217"/>
                <a:gd name="connsiteY40" fmla="*/ 7189119 h 7252515"/>
                <a:gd name="connsiteX41" fmla="*/ 2189006 w 2213217"/>
                <a:gd name="connsiteY41" fmla="*/ 7199125 h 7252515"/>
                <a:gd name="connsiteX42" fmla="*/ 2171850 w 2213217"/>
                <a:gd name="connsiteY42" fmla="*/ 7046786 h 7252515"/>
                <a:gd name="connsiteX43" fmla="*/ 1687247 w 2213217"/>
                <a:gd name="connsiteY43" fmla="*/ 6680449 h 7252515"/>
                <a:gd name="connsiteX44" fmla="*/ 1708130 w 2213217"/>
                <a:gd name="connsiteY44" fmla="*/ 6550072 h 7252515"/>
                <a:gd name="connsiteX45" fmla="*/ 1668617 w 2213217"/>
                <a:gd name="connsiteY45" fmla="*/ 6451067 h 7252515"/>
                <a:gd name="connsiteX46" fmla="*/ 1657350 w 2213217"/>
                <a:gd name="connsiteY46" fmla="*/ 6250170 h 7252515"/>
                <a:gd name="connsiteX47" fmla="*/ 1679014 w 2213217"/>
                <a:gd name="connsiteY47" fmla="*/ 5979714 h 7252515"/>
                <a:gd name="connsiteX48" fmla="*/ 1727631 w 2213217"/>
                <a:gd name="connsiteY48" fmla="*/ 5512209 h 7252515"/>
                <a:gd name="connsiteX49" fmla="*/ 1739049 w 2213217"/>
                <a:gd name="connsiteY49" fmla="*/ 5363804 h 7252515"/>
                <a:gd name="connsiteX50" fmla="*/ 1797611 w 2213217"/>
                <a:gd name="connsiteY50" fmla="*/ 5317321 h 7252515"/>
                <a:gd name="connsiteX51" fmla="*/ 1884207 w 2213217"/>
                <a:gd name="connsiteY51" fmla="*/ 5097645 h 7252515"/>
                <a:gd name="connsiteX52" fmla="*/ 1909357 w 2213217"/>
                <a:gd name="connsiteY52" fmla="*/ 4805496 h 7252515"/>
                <a:gd name="connsiteX53" fmla="*/ 1900373 w 2213217"/>
                <a:gd name="connsiteY53" fmla="*/ 4348776 h 7252515"/>
                <a:gd name="connsiteX54" fmla="*/ 1881052 w 2213217"/>
                <a:gd name="connsiteY54" fmla="*/ 3902573 h 7252515"/>
                <a:gd name="connsiteX55" fmla="*/ 1855362 w 2213217"/>
                <a:gd name="connsiteY55" fmla="*/ 3584643 h 7252515"/>
                <a:gd name="connsiteX56" fmla="*/ 2056257 w 2213217"/>
                <a:gd name="connsiteY56" fmla="*/ 2654077 h 7252515"/>
                <a:gd name="connsiteX57" fmla="*/ 2042707 w 2213217"/>
                <a:gd name="connsiteY57" fmla="*/ 2404684 h 7252515"/>
                <a:gd name="connsiteX58" fmla="*/ 1981200 w 2213217"/>
                <a:gd name="connsiteY58" fmla="*/ 1864914 h 7252515"/>
                <a:gd name="connsiteX59" fmla="*/ 1936459 w 2213217"/>
                <a:gd name="connsiteY59" fmla="*/ 1677029 h 7252515"/>
                <a:gd name="connsiteX60" fmla="*/ 1922037 w 2213217"/>
                <a:gd name="connsiteY60" fmla="*/ 1432534 h 7252515"/>
                <a:gd name="connsiteX61" fmla="*/ 1874412 w 2213217"/>
                <a:gd name="connsiteY61" fmla="*/ 1302338 h 7252515"/>
                <a:gd name="connsiteX62" fmla="*/ 1407687 w 2213217"/>
                <a:gd name="connsiteY62" fmla="*/ 1134975 h 7252515"/>
                <a:gd name="connsiteX63" fmla="*/ 1309221 w 2213217"/>
                <a:gd name="connsiteY63" fmla="*/ 1020075 h 7252515"/>
                <a:gd name="connsiteX64" fmla="*/ 1365230 w 2213217"/>
                <a:gd name="connsiteY64" fmla="*/ 821521 h 7252515"/>
                <a:gd name="connsiteX65" fmla="*/ 1433407 w 2213217"/>
                <a:gd name="connsiteY65" fmla="*/ 622909 h 7252515"/>
                <a:gd name="connsiteX66" fmla="*/ 1444916 w 2213217"/>
                <a:gd name="connsiteY66" fmla="*/ 380757 h 7252515"/>
                <a:gd name="connsiteX67" fmla="*/ 1330946 w 2213217"/>
                <a:gd name="connsiteY67" fmla="*/ 143773 h 7252515"/>
                <a:gd name="connsiteX68" fmla="*/ 1063645 w 2213217"/>
                <a:gd name="connsiteY68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504586 w 2213217"/>
                <a:gd name="connsiteY12" fmla="*/ 4793958 h 7252515"/>
                <a:gd name="connsiteX13" fmla="*/ 490672 w 2213217"/>
                <a:gd name="connsiteY13" fmla="*/ 4980881 h 7252515"/>
                <a:gd name="connsiteX14" fmla="*/ 458942 w 2213217"/>
                <a:gd name="connsiteY14" fmla="*/ 5126491 h 7252515"/>
                <a:gd name="connsiteX15" fmla="*/ 383013 w 2213217"/>
                <a:gd name="connsiteY15" fmla="*/ 6154049 h 7252515"/>
                <a:gd name="connsiteX16" fmla="*/ 348398 w 2213217"/>
                <a:gd name="connsiteY16" fmla="*/ 6604338 h 7252515"/>
                <a:gd name="connsiteX17" fmla="*/ 420242 w 2213217"/>
                <a:gd name="connsiteY17" fmla="*/ 6827439 h 7252515"/>
                <a:gd name="connsiteX18" fmla="*/ 367118 w 2213217"/>
                <a:gd name="connsiteY18" fmla="*/ 6982453 h 7252515"/>
                <a:gd name="connsiteX19" fmla="*/ 605514 w 2213217"/>
                <a:gd name="connsiteY19" fmla="*/ 7244526 h 7252515"/>
                <a:gd name="connsiteX20" fmla="*/ 958269 w 2213217"/>
                <a:gd name="connsiteY20" fmla="*/ 7136926 h 7252515"/>
                <a:gd name="connsiteX21" fmla="*/ 724772 w 2213217"/>
                <a:gd name="connsiteY21" fmla="*/ 6844746 h 7252515"/>
                <a:gd name="connsiteX22" fmla="*/ 753076 w 2213217"/>
                <a:gd name="connsiteY22" fmla="*/ 6579789 h 7252515"/>
                <a:gd name="connsiteX23" fmla="*/ 738924 w 2213217"/>
                <a:gd name="connsiteY23" fmla="*/ 6250170 h 7252515"/>
                <a:gd name="connsiteX24" fmla="*/ 856500 w 2213217"/>
                <a:gd name="connsiteY24" fmla="*/ 5489132 h 7252515"/>
                <a:gd name="connsiteX25" fmla="*/ 906017 w 2213217"/>
                <a:gd name="connsiteY25" fmla="*/ 5380240 h 7252515"/>
                <a:gd name="connsiteX26" fmla="*/ 898504 w 2213217"/>
                <a:gd name="connsiteY26" fmla="*/ 5308938 h 7252515"/>
                <a:gd name="connsiteX27" fmla="*/ 971550 w 2213217"/>
                <a:gd name="connsiteY27" fmla="*/ 5211945 h 7252515"/>
                <a:gd name="connsiteX28" fmla="*/ 973564 w 2213217"/>
                <a:gd name="connsiteY28" fmla="*/ 5069070 h 7252515"/>
                <a:gd name="connsiteX29" fmla="*/ 1129719 w 2213217"/>
                <a:gd name="connsiteY29" fmla="*/ 4378373 h 7252515"/>
                <a:gd name="connsiteX30" fmla="*/ 1276350 w 2213217"/>
                <a:gd name="connsiteY30" fmla="*/ 4649970 h 7252515"/>
                <a:gd name="connsiteX31" fmla="*/ 1341012 w 2213217"/>
                <a:gd name="connsiteY31" fmla="*/ 4880042 h 7252515"/>
                <a:gd name="connsiteX32" fmla="*/ 1310424 w 2213217"/>
                <a:gd name="connsiteY32" fmla="*/ 4973880 h 7252515"/>
                <a:gd name="connsiteX33" fmla="*/ 1354293 w 2213217"/>
                <a:gd name="connsiteY33" fmla="*/ 5113209 h 7252515"/>
                <a:gd name="connsiteX34" fmla="*/ 1262198 w 2213217"/>
                <a:gd name="connsiteY34" fmla="*/ 5554244 h 7252515"/>
                <a:gd name="connsiteX35" fmla="*/ 1263220 w 2213217"/>
                <a:gd name="connsiteY35" fmla="*/ 6360264 h 7252515"/>
                <a:gd name="connsiteX36" fmla="*/ 1336385 w 2213217"/>
                <a:gd name="connsiteY36" fmla="*/ 6540277 h 7252515"/>
                <a:gd name="connsiteX37" fmla="*/ 1285605 w 2213217"/>
                <a:gd name="connsiteY37" fmla="*/ 6741714 h 7252515"/>
                <a:gd name="connsiteX38" fmla="*/ 1303783 w 2213217"/>
                <a:gd name="connsiteY38" fmla="*/ 6828040 h 7252515"/>
                <a:gd name="connsiteX39" fmla="*/ 1313579 w 2213217"/>
                <a:gd name="connsiteY39" fmla="*/ 7020824 h 7252515"/>
                <a:gd name="connsiteX40" fmla="*/ 1760353 w 2213217"/>
                <a:gd name="connsiteY40" fmla="*/ 7189119 h 7252515"/>
                <a:gd name="connsiteX41" fmla="*/ 2189006 w 2213217"/>
                <a:gd name="connsiteY41" fmla="*/ 7199125 h 7252515"/>
                <a:gd name="connsiteX42" fmla="*/ 2171850 w 2213217"/>
                <a:gd name="connsiteY42" fmla="*/ 7046786 h 7252515"/>
                <a:gd name="connsiteX43" fmla="*/ 1687247 w 2213217"/>
                <a:gd name="connsiteY43" fmla="*/ 6680449 h 7252515"/>
                <a:gd name="connsiteX44" fmla="*/ 1708130 w 2213217"/>
                <a:gd name="connsiteY44" fmla="*/ 6550072 h 7252515"/>
                <a:gd name="connsiteX45" fmla="*/ 1668617 w 2213217"/>
                <a:gd name="connsiteY45" fmla="*/ 6451067 h 7252515"/>
                <a:gd name="connsiteX46" fmla="*/ 1657350 w 2213217"/>
                <a:gd name="connsiteY46" fmla="*/ 6250170 h 7252515"/>
                <a:gd name="connsiteX47" fmla="*/ 1679014 w 2213217"/>
                <a:gd name="connsiteY47" fmla="*/ 5979714 h 7252515"/>
                <a:gd name="connsiteX48" fmla="*/ 1727631 w 2213217"/>
                <a:gd name="connsiteY48" fmla="*/ 5512209 h 7252515"/>
                <a:gd name="connsiteX49" fmla="*/ 1739049 w 2213217"/>
                <a:gd name="connsiteY49" fmla="*/ 5363804 h 7252515"/>
                <a:gd name="connsiteX50" fmla="*/ 1797611 w 2213217"/>
                <a:gd name="connsiteY50" fmla="*/ 5317321 h 7252515"/>
                <a:gd name="connsiteX51" fmla="*/ 1884207 w 2213217"/>
                <a:gd name="connsiteY51" fmla="*/ 5097645 h 7252515"/>
                <a:gd name="connsiteX52" fmla="*/ 1909357 w 2213217"/>
                <a:gd name="connsiteY52" fmla="*/ 4805496 h 7252515"/>
                <a:gd name="connsiteX53" fmla="*/ 1900373 w 2213217"/>
                <a:gd name="connsiteY53" fmla="*/ 4348776 h 7252515"/>
                <a:gd name="connsiteX54" fmla="*/ 1881052 w 2213217"/>
                <a:gd name="connsiteY54" fmla="*/ 3902573 h 7252515"/>
                <a:gd name="connsiteX55" fmla="*/ 1855362 w 2213217"/>
                <a:gd name="connsiteY55" fmla="*/ 3584643 h 7252515"/>
                <a:gd name="connsiteX56" fmla="*/ 2056257 w 2213217"/>
                <a:gd name="connsiteY56" fmla="*/ 2654077 h 7252515"/>
                <a:gd name="connsiteX57" fmla="*/ 2042707 w 2213217"/>
                <a:gd name="connsiteY57" fmla="*/ 2404684 h 7252515"/>
                <a:gd name="connsiteX58" fmla="*/ 1981200 w 2213217"/>
                <a:gd name="connsiteY58" fmla="*/ 1864914 h 7252515"/>
                <a:gd name="connsiteX59" fmla="*/ 1936459 w 2213217"/>
                <a:gd name="connsiteY59" fmla="*/ 1677029 h 7252515"/>
                <a:gd name="connsiteX60" fmla="*/ 1922037 w 2213217"/>
                <a:gd name="connsiteY60" fmla="*/ 1432534 h 7252515"/>
                <a:gd name="connsiteX61" fmla="*/ 1874412 w 2213217"/>
                <a:gd name="connsiteY61" fmla="*/ 1302338 h 7252515"/>
                <a:gd name="connsiteX62" fmla="*/ 1407687 w 2213217"/>
                <a:gd name="connsiteY62" fmla="*/ 1134975 h 7252515"/>
                <a:gd name="connsiteX63" fmla="*/ 1309221 w 2213217"/>
                <a:gd name="connsiteY63" fmla="*/ 1020075 h 7252515"/>
                <a:gd name="connsiteX64" fmla="*/ 1365230 w 2213217"/>
                <a:gd name="connsiteY64" fmla="*/ 821521 h 7252515"/>
                <a:gd name="connsiteX65" fmla="*/ 1433407 w 2213217"/>
                <a:gd name="connsiteY65" fmla="*/ 622909 h 7252515"/>
                <a:gd name="connsiteX66" fmla="*/ 1444916 w 2213217"/>
                <a:gd name="connsiteY66" fmla="*/ 380757 h 7252515"/>
                <a:gd name="connsiteX67" fmla="*/ 1330946 w 2213217"/>
                <a:gd name="connsiteY67" fmla="*/ 143773 h 7252515"/>
                <a:gd name="connsiteX68" fmla="*/ 1063645 w 2213217"/>
                <a:gd name="connsiteY68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84394 w 2213217"/>
                <a:gd name="connsiteY12" fmla="*/ 4600693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20302 w 2213217"/>
                <a:gd name="connsiteY11" fmla="*/ 4194843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20302 w 2213217"/>
                <a:gd name="connsiteY11" fmla="*/ 4194843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20302 w 2213217"/>
                <a:gd name="connsiteY11" fmla="*/ 4194843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287222 w 2213217"/>
                <a:gd name="connsiteY8" fmla="*/ 3112689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13183 w 2213217"/>
                <a:gd name="connsiteY8" fmla="*/ 301750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13183 w 2213217"/>
                <a:gd name="connsiteY8" fmla="*/ 301750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13183 w 2213217"/>
                <a:gd name="connsiteY8" fmla="*/ 301750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72753 w 2222325"/>
                <a:gd name="connsiteY0" fmla="*/ 568 h 7252515"/>
                <a:gd name="connsiteX1" fmla="*/ 818733 w 2222325"/>
                <a:gd name="connsiteY1" fmla="*/ 116070 h 7252515"/>
                <a:gd name="connsiteX2" fmla="*/ 694908 w 2222325"/>
                <a:gd name="connsiteY2" fmla="*/ 297045 h 7252515"/>
                <a:gd name="connsiteX3" fmla="*/ 713958 w 2222325"/>
                <a:gd name="connsiteY3" fmla="*/ 620895 h 7252515"/>
                <a:gd name="connsiteX4" fmla="*/ 847308 w 2222325"/>
                <a:gd name="connsiteY4" fmla="*/ 897120 h 7252515"/>
                <a:gd name="connsiteX5" fmla="*/ 752058 w 2222325"/>
                <a:gd name="connsiteY5" fmla="*/ 1011420 h 7252515"/>
                <a:gd name="connsiteX6" fmla="*/ 142458 w 2222325"/>
                <a:gd name="connsiteY6" fmla="*/ 1220970 h 7252515"/>
                <a:gd name="connsiteX7" fmla="*/ 9108 w 2222325"/>
                <a:gd name="connsiteY7" fmla="*/ 2211570 h 7252515"/>
                <a:gd name="connsiteX8" fmla="*/ 322291 w 2222325"/>
                <a:gd name="connsiteY8" fmla="*/ 3017500 h 7252515"/>
                <a:gd name="connsiteX9" fmla="*/ 250989 w 2222325"/>
                <a:gd name="connsiteY9" fmla="*/ 3814384 h 7252515"/>
                <a:gd name="connsiteX10" fmla="*/ 386352 w 2222325"/>
                <a:gd name="connsiteY10" fmla="*/ 3984422 h 7252515"/>
                <a:gd name="connsiteX11" fmla="*/ 443833 w 2222325"/>
                <a:gd name="connsiteY11" fmla="*/ 4229457 h 7252515"/>
                <a:gd name="connsiteX12" fmla="*/ 505040 w 2222325"/>
                <a:gd name="connsiteY12" fmla="*/ 4629539 h 7252515"/>
                <a:gd name="connsiteX13" fmla="*/ 513694 w 2222325"/>
                <a:gd name="connsiteY13" fmla="*/ 4793958 h 7252515"/>
                <a:gd name="connsiteX14" fmla="*/ 499780 w 2222325"/>
                <a:gd name="connsiteY14" fmla="*/ 4980881 h 7252515"/>
                <a:gd name="connsiteX15" fmla="*/ 468050 w 2222325"/>
                <a:gd name="connsiteY15" fmla="*/ 5126491 h 7252515"/>
                <a:gd name="connsiteX16" fmla="*/ 392121 w 2222325"/>
                <a:gd name="connsiteY16" fmla="*/ 6154049 h 7252515"/>
                <a:gd name="connsiteX17" fmla="*/ 357506 w 2222325"/>
                <a:gd name="connsiteY17" fmla="*/ 6604338 h 7252515"/>
                <a:gd name="connsiteX18" fmla="*/ 429350 w 2222325"/>
                <a:gd name="connsiteY18" fmla="*/ 6827439 h 7252515"/>
                <a:gd name="connsiteX19" fmla="*/ 376226 w 2222325"/>
                <a:gd name="connsiteY19" fmla="*/ 6982453 h 7252515"/>
                <a:gd name="connsiteX20" fmla="*/ 614622 w 2222325"/>
                <a:gd name="connsiteY20" fmla="*/ 7244526 h 7252515"/>
                <a:gd name="connsiteX21" fmla="*/ 967377 w 2222325"/>
                <a:gd name="connsiteY21" fmla="*/ 7136926 h 7252515"/>
                <a:gd name="connsiteX22" fmla="*/ 733880 w 2222325"/>
                <a:gd name="connsiteY22" fmla="*/ 6844746 h 7252515"/>
                <a:gd name="connsiteX23" fmla="*/ 762184 w 2222325"/>
                <a:gd name="connsiteY23" fmla="*/ 6579789 h 7252515"/>
                <a:gd name="connsiteX24" fmla="*/ 748032 w 2222325"/>
                <a:gd name="connsiteY24" fmla="*/ 6250170 h 7252515"/>
                <a:gd name="connsiteX25" fmla="*/ 865608 w 2222325"/>
                <a:gd name="connsiteY25" fmla="*/ 5489132 h 7252515"/>
                <a:gd name="connsiteX26" fmla="*/ 915125 w 2222325"/>
                <a:gd name="connsiteY26" fmla="*/ 5380240 h 7252515"/>
                <a:gd name="connsiteX27" fmla="*/ 907612 w 2222325"/>
                <a:gd name="connsiteY27" fmla="*/ 5308938 h 7252515"/>
                <a:gd name="connsiteX28" fmla="*/ 980658 w 2222325"/>
                <a:gd name="connsiteY28" fmla="*/ 5211945 h 7252515"/>
                <a:gd name="connsiteX29" fmla="*/ 982672 w 2222325"/>
                <a:gd name="connsiteY29" fmla="*/ 5069070 h 7252515"/>
                <a:gd name="connsiteX30" fmla="*/ 1138827 w 2222325"/>
                <a:gd name="connsiteY30" fmla="*/ 4378373 h 7252515"/>
                <a:gd name="connsiteX31" fmla="*/ 1285458 w 2222325"/>
                <a:gd name="connsiteY31" fmla="*/ 4649970 h 7252515"/>
                <a:gd name="connsiteX32" fmla="*/ 1350120 w 2222325"/>
                <a:gd name="connsiteY32" fmla="*/ 4880042 h 7252515"/>
                <a:gd name="connsiteX33" fmla="*/ 1319532 w 2222325"/>
                <a:gd name="connsiteY33" fmla="*/ 4973880 h 7252515"/>
                <a:gd name="connsiteX34" fmla="*/ 1363401 w 2222325"/>
                <a:gd name="connsiteY34" fmla="*/ 5113209 h 7252515"/>
                <a:gd name="connsiteX35" fmla="*/ 1271306 w 2222325"/>
                <a:gd name="connsiteY35" fmla="*/ 5554244 h 7252515"/>
                <a:gd name="connsiteX36" fmla="*/ 1272328 w 2222325"/>
                <a:gd name="connsiteY36" fmla="*/ 6360264 h 7252515"/>
                <a:gd name="connsiteX37" fmla="*/ 1345493 w 2222325"/>
                <a:gd name="connsiteY37" fmla="*/ 6540277 h 7252515"/>
                <a:gd name="connsiteX38" fmla="*/ 1294713 w 2222325"/>
                <a:gd name="connsiteY38" fmla="*/ 6741714 h 7252515"/>
                <a:gd name="connsiteX39" fmla="*/ 1312891 w 2222325"/>
                <a:gd name="connsiteY39" fmla="*/ 6828040 h 7252515"/>
                <a:gd name="connsiteX40" fmla="*/ 1322687 w 2222325"/>
                <a:gd name="connsiteY40" fmla="*/ 7020824 h 7252515"/>
                <a:gd name="connsiteX41" fmla="*/ 1769461 w 2222325"/>
                <a:gd name="connsiteY41" fmla="*/ 7189119 h 7252515"/>
                <a:gd name="connsiteX42" fmla="*/ 2198114 w 2222325"/>
                <a:gd name="connsiteY42" fmla="*/ 7199125 h 7252515"/>
                <a:gd name="connsiteX43" fmla="*/ 2180958 w 2222325"/>
                <a:gd name="connsiteY43" fmla="*/ 7046786 h 7252515"/>
                <a:gd name="connsiteX44" fmla="*/ 1696355 w 2222325"/>
                <a:gd name="connsiteY44" fmla="*/ 6680449 h 7252515"/>
                <a:gd name="connsiteX45" fmla="*/ 1717238 w 2222325"/>
                <a:gd name="connsiteY45" fmla="*/ 6550072 h 7252515"/>
                <a:gd name="connsiteX46" fmla="*/ 1677725 w 2222325"/>
                <a:gd name="connsiteY46" fmla="*/ 6451067 h 7252515"/>
                <a:gd name="connsiteX47" fmla="*/ 1666458 w 2222325"/>
                <a:gd name="connsiteY47" fmla="*/ 6250170 h 7252515"/>
                <a:gd name="connsiteX48" fmla="*/ 1688122 w 2222325"/>
                <a:gd name="connsiteY48" fmla="*/ 5979714 h 7252515"/>
                <a:gd name="connsiteX49" fmla="*/ 1736739 w 2222325"/>
                <a:gd name="connsiteY49" fmla="*/ 5512209 h 7252515"/>
                <a:gd name="connsiteX50" fmla="*/ 1748157 w 2222325"/>
                <a:gd name="connsiteY50" fmla="*/ 5363804 h 7252515"/>
                <a:gd name="connsiteX51" fmla="*/ 1806719 w 2222325"/>
                <a:gd name="connsiteY51" fmla="*/ 5317321 h 7252515"/>
                <a:gd name="connsiteX52" fmla="*/ 1893315 w 2222325"/>
                <a:gd name="connsiteY52" fmla="*/ 5097645 h 7252515"/>
                <a:gd name="connsiteX53" fmla="*/ 1918465 w 2222325"/>
                <a:gd name="connsiteY53" fmla="*/ 4805496 h 7252515"/>
                <a:gd name="connsiteX54" fmla="*/ 1909481 w 2222325"/>
                <a:gd name="connsiteY54" fmla="*/ 4348776 h 7252515"/>
                <a:gd name="connsiteX55" fmla="*/ 1890160 w 2222325"/>
                <a:gd name="connsiteY55" fmla="*/ 3902573 h 7252515"/>
                <a:gd name="connsiteX56" fmla="*/ 1864470 w 2222325"/>
                <a:gd name="connsiteY56" fmla="*/ 3584643 h 7252515"/>
                <a:gd name="connsiteX57" fmla="*/ 2065365 w 2222325"/>
                <a:gd name="connsiteY57" fmla="*/ 2654077 h 7252515"/>
                <a:gd name="connsiteX58" fmla="*/ 2051815 w 2222325"/>
                <a:gd name="connsiteY58" fmla="*/ 2404684 h 7252515"/>
                <a:gd name="connsiteX59" fmla="*/ 1990308 w 2222325"/>
                <a:gd name="connsiteY59" fmla="*/ 1864914 h 7252515"/>
                <a:gd name="connsiteX60" fmla="*/ 1945567 w 2222325"/>
                <a:gd name="connsiteY60" fmla="*/ 1677029 h 7252515"/>
                <a:gd name="connsiteX61" fmla="*/ 1931145 w 2222325"/>
                <a:gd name="connsiteY61" fmla="*/ 1432534 h 7252515"/>
                <a:gd name="connsiteX62" fmla="*/ 1883520 w 2222325"/>
                <a:gd name="connsiteY62" fmla="*/ 1302338 h 7252515"/>
                <a:gd name="connsiteX63" fmla="*/ 1416795 w 2222325"/>
                <a:gd name="connsiteY63" fmla="*/ 1134975 h 7252515"/>
                <a:gd name="connsiteX64" fmla="*/ 1318329 w 2222325"/>
                <a:gd name="connsiteY64" fmla="*/ 1020075 h 7252515"/>
                <a:gd name="connsiteX65" fmla="*/ 1374338 w 2222325"/>
                <a:gd name="connsiteY65" fmla="*/ 821521 h 7252515"/>
                <a:gd name="connsiteX66" fmla="*/ 1442515 w 2222325"/>
                <a:gd name="connsiteY66" fmla="*/ 622909 h 7252515"/>
                <a:gd name="connsiteX67" fmla="*/ 1454024 w 2222325"/>
                <a:gd name="connsiteY67" fmla="*/ 380757 h 7252515"/>
                <a:gd name="connsiteX68" fmla="*/ 1340054 w 2222325"/>
                <a:gd name="connsiteY68" fmla="*/ 143773 h 7252515"/>
                <a:gd name="connsiteX69" fmla="*/ 1072753 w 2222325"/>
                <a:gd name="connsiteY69" fmla="*/ 568 h 7252515"/>
                <a:gd name="connsiteX0" fmla="*/ 1074836 w 2224408"/>
                <a:gd name="connsiteY0" fmla="*/ 568 h 7252515"/>
                <a:gd name="connsiteX1" fmla="*/ 820816 w 2224408"/>
                <a:gd name="connsiteY1" fmla="*/ 116070 h 7252515"/>
                <a:gd name="connsiteX2" fmla="*/ 696991 w 2224408"/>
                <a:gd name="connsiteY2" fmla="*/ 297045 h 7252515"/>
                <a:gd name="connsiteX3" fmla="*/ 716041 w 2224408"/>
                <a:gd name="connsiteY3" fmla="*/ 620895 h 7252515"/>
                <a:gd name="connsiteX4" fmla="*/ 849391 w 2224408"/>
                <a:gd name="connsiteY4" fmla="*/ 897120 h 7252515"/>
                <a:gd name="connsiteX5" fmla="*/ 754141 w 2224408"/>
                <a:gd name="connsiteY5" fmla="*/ 1011420 h 7252515"/>
                <a:gd name="connsiteX6" fmla="*/ 112811 w 2224408"/>
                <a:gd name="connsiteY6" fmla="*/ 1267123 h 7252515"/>
                <a:gd name="connsiteX7" fmla="*/ 11191 w 2224408"/>
                <a:gd name="connsiteY7" fmla="*/ 2211570 h 7252515"/>
                <a:gd name="connsiteX8" fmla="*/ 324374 w 2224408"/>
                <a:gd name="connsiteY8" fmla="*/ 3017500 h 7252515"/>
                <a:gd name="connsiteX9" fmla="*/ 253072 w 2224408"/>
                <a:gd name="connsiteY9" fmla="*/ 3814384 h 7252515"/>
                <a:gd name="connsiteX10" fmla="*/ 388435 w 2224408"/>
                <a:gd name="connsiteY10" fmla="*/ 3984422 h 7252515"/>
                <a:gd name="connsiteX11" fmla="*/ 445916 w 2224408"/>
                <a:gd name="connsiteY11" fmla="*/ 4229457 h 7252515"/>
                <a:gd name="connsiteX12" fmla="*/ 507123 w 2224408"/>
                <a:gd name="connsiteY12" fmla="*/ 4629539 h 7252515"/>
                <a:gd name="connsiteX13" fmla="*/ 515777 w 2224408"/>
                <a:gd name="connsiteY13" fmla="*/ 4793958 h 7252515"/>
                <a:gd name="connsiteX14" fmla="*/ 501863 w 2224408"/>
                <a:gd name="connsiteY14" fmla="*/ 4980881 h 7252515"/>
                <a:gd name="connsiteX15" fmla="*/ 470133 w 2224408"/>
                <a:gd name="connsiteY15" fmla="*/ 5126491 h 7252515"/>
                <a:gd name="connsiteX16" fmla="*/ 394204 w 2224408"/>
                <a:gd name="connsiteY16" fmla="*/ 6154049 h 7252515"/>
                <a:gd name="connsiteX17" fmla="*/ 359589 w 2224408"/>
                <a:gd name="connsiteY17" fmla="*/ 6604338 h 7252515"/>
                <a:gd name="connsiteX18" fmla="*/ 431433 w 2224408"/>
                <a:gd name="connsiteY18" fmla="*/ 6827439 h 7252515"/>
                <a:gd name="connsiteX19" fmla="*/ 378309 w 2224408"/>
                <a:gd name="connsiteY19" fmla="*/ 6982453 h 7252515"/>
                <a:gd name="connsiteX20" fmla="*/ 616705 w 2224408"/>
                <a:gd name="connsiteY20" fmla="*/ 7244526 h 7252515"/>
                <a:gd name="connsiteX21" fmla="*/ 969460 w 2224408"/>
                <a:gd name="connsiteY21" fmla="*/ 7136926 h 7252515"/>
                <a:gd name="connsiteX22" fmla="*/ 735963 w 2224408"/>
                <a:gd name="connsiteY22" fmla="*/ 6844746 h 7252515"/>
                <a:gd name="connsiteX23" fmla="*/ 764267 w 2224408"/>
                <a:gd name="connsiteY23" fmla="*/ 6579789 h 7252515"/>
                <a:gd name="connsiteX24" fmla="*/ 750115 w 2224408"/>
                <a:gd name="connsiteY24" fmla="*/ 6250170 h 7252515"/>
                <a:gd name="connsiteX25" fmla="*/ 867691 w 2224408"/>
                <a:gd name="connsiteY25" fmla="*/ 5489132 h 7252515"/>
                <a:gd name="connsiteX26" fmla="*/ 917208 w 2224408"/>
                <a:gd name="connsiteY26" fmla="*/ 5380240 h 7252515"/>
                <a:gd name="connsiteX27" fmla="*/ 909695 w 2224408"/>
                <a:gd name="connsiteY27" fmla="*/ 5308938 h 7252515"/>
                <a:gd name="connsiteX28" fmla="*/ 982741 w 2224408"/>
                <a:gd name="connsiteY28" fmla="*/ 5211945 h 7252515"/>
                <a:gd name="connsiteX29" fmla="*/ 984755 w 2224408"/>
                <a:gd name="connsiteY29" fmla="*/ 5069070 h 7252515"/>
                <a:gd name="connsiteX30" fmla="*/ 1140910 w 2224408"/>
                <a:gd name="connsiteY30" fmla="*/ 4378373 h 7252515"/>
                <a:gd name="connsiteX31" fmla="*/ 1287541 w 2224408"/>
                <a:gd name="connsiteY31" fmla="*/ 4649970 h 7252515"/>
                <a:gd name="connsiteX32" fmla="*/ 1352203 w 2224408"/>
                <a:gd name="connsiteY32" fmla="*/ 4880042 h 7252515"/>
                <a:gd name="connsiteX33" fmla="*/ 1321615 w 2224408"/>
                <a:gd name="connsiteY33" fmla="*/ 4973880 h 7252515"/>
                <a:gd name="connsiteX34" fmla="*/ 1365484 w 2224408"/>
                <a:gd name="connsiteY34" fmla="*/ 5113209 h 7252515"/>
                <a:gd name="connsiteX35" fmla="*/ 1273389 w 2224408"/>
                <a:gd name="connsiteY35" fmla="*/ 5554244 h 7252515"/>
                <a:gd name="connsiteX36" fmla="*/ 1274411 w 2224408"/>
                <a:gd name="connsiteY36" fmla="*/ 6360264 h 7252515"/>
                <a:gd name="connsiteX37" fmla="*/ 1347576 w 2224408"/>
                <a:gd name="connsiteY37" fmla="*/ 6540277 h 7252515"/>
                <a:gd name="connsiteX38" fmla="*/ 1296796 w 2224408"/>
                <a:gd name="connsiteY38" fmla="*/ 6741714 h 7252515"/>
                <a:gd name="connsiteX39" fmla="*/ 1314974 w 2224408"/>
                <a:gd name="connsiteY39" fmla="*/ 6828040 h 7252515"/>
                <a:gd name="connsiteX40" fmla="*/ 1324770 w 2224408"/>
                <a:gd name="connsiteY40" fmla="*/ 7020824 h 7252515"/>
                <a:gd name="connsiteX41" fmla="*/ 1771544 w 2224408"/>
                <a:gd name="connsiteY41" fmla="*/ 7189119 h 7252515"/>
                <a:gd name="connsiteX42" fmla="*/ 2200197 w 2224408"/>
                <a:gd name="connsiteY42" fmla="*/ 7199125 h 7252515"/>
                <a:gd name="connsiteX43" fmla="*/ 2183041 w 2224408"/>
                <a:gd name="connsiteY43" fmla="*/ 7046786 h 7252515"/>
                <a:gd name="connsiteX44" fmla="*/ 1698438 w 2224408"/>
                <a:gd name="connsiteY44" fmla="*/ 6680449 h 7252515"/>
                <a:gd name="connsiteX45" fmla="*/ 1719321 w 2224408"/>
                <a:gd name="connsiteY45" fmla="*/ 6550072 h 7252515"/>
                <a:gd name="connsiteX46" fmla="*/ 1679808 w 2224408"/>
                <a:gd name="connsiteY46" fmla="*/ 6451067 h 7252515"/>
                <a:gd name="connsiteX47" fmla="*/ 1668541 w 2224408"/>
                <a:gd name="connsiteY47" fmla="*/ 6250170 h 7252515"/>
                <a:gd name="connsiteX48" fmla="*/ 1690205 w 2224408"/>
                <a:gd name="connsiteY48" fmla="*/ 5979714 h 7252515"/>
                <a:gd name="connsiteX49" fmla="*/ 1738822 w 2224408"/>
                <a:gd name="connsiteY49" fmla="*/ 5512209 h 7252515"/>
                <a:gd name="connsiteX50" fmla="*/ 1750240 w 2224408"/>
                <a:gd name="connsiteY50" fmla="*/ 5363804 h 7252515"/>
                <a:gd name="connsiteX51" fmla="*/ 1808802 w 2224408"/>
                <a:gd name="connsiteY51" fmla="*/ 5317321 h 7252515"/>
                <a:gd name="connsiteX52" fmla="*/ 1895398 w 2224408"/>
                <a:gd name="connsiteY52" fmla="*/ 5097645 h 7252515"/>
                <a:gd name="connsiteX53" fmla="*/ 1920548 w 2224408"/>
                <a:gd name="connsiteY53" fmla="*/ 4805496 h 7252515"/>
                <a:gd name="connsiteX54" fmla="*/ 1911564 w 2224408"/>
                <a:gd name="connsiteY54" fmla="*/ 4348776 h 7252515"/>
                <a:gd name="connsiteX55" fmla="*/ 1892243 w 2224408"/>
                <a:gd name="connsiteY55" fmla="*/ 3902573 h 7252515"/>
                <a:gd name="connsiteX56" fmla="*/ 1866553 w 2224408"/>
                <a:gd name="connsiteY56" fmla="*/ 3584643 h 7252515"/>
                <a:gd name="connsiteX57" fmla="*/ 2067448 w 2224408"/>
                <a:gd name="connsiteY57" fmla="*/ 2654077 h 7252515"/>
                <a:gd name="connsiteX58" fmla="*/ 2053898 w 2224408"/>
                <a:gd name="connsiteY58" fmla="*/ 2404684 h 7252515"/>
                <a:gd name="connsiteX59" fmla="*/ 1992391 w 2224408"/>
                <a:gd name="connsiteY59" fmla="*/ 1864914 h 7252515"/>
                <a:gd name="connsiteX60" fmla="*/ 1947650 w 2224408"/>
                <a:gd name="connsiteY60" fmla="*/ 1677029 h 7252515"/>
                <a:gd name="connsiteX61" fmla="*/ 1933228 w 2224408"/>
                <a:gd name="connsiteY61" fmla="*/ 1432534 h 7252515"/>
                <a:gd name="connsiteX62" fmla="*/ 1885603 w 2224408"/>
                <a:gd name="connsiteY62" fmla="*/ 1302338 h 7252515"/>
                <a:gd name="connsiteX63" fmla="*/ 1418878 w 2224408"/>
                <a:gd name="connsiteY63" fmla="*/ 1134975 h 7252515"/>
                <a:gd name="connsiteX64" fmla="*/ 1320412 w 2224408"/>
                <a:gd name="connsiteY64" fmla="*/ 1020075 h 7252515"/>
                <a:gd name="connsiteX65" fmla="*/ 1376421 w 2224408"/>
                <a:gd name="connsiteY65" fmla="*/ 821521 h 7252515"/>
                <a:gd name="connsiteX66" fmla="*/ 1444598 w 2224408"/>
                <a:gd name="connsiteY66" fmla="*/ 622909 h 7252515"/>
                <a:gd name="connsiteX67" fmla="*/ 1456107 w 2224408"/>
                <a:gd name="connsiteY67" fmla="*/ 380757 h 7252515"/>
                <a:gd name="connsiteX68" fmla="*/ 1342137 w 2224408"/>
                <a:gd name="connsiteY68" fmla="*/ 143773 h 7252515"/>
                <a:gd name="connsiteX69" fmla="*/ 1074836 w 2224408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53526 w 2223793"/>
                <a:gd name="connsiteY5" fmla="*/ 1011420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53526 w 2223793"/>
                <a:gd name="connsiteY5" fmla="*/ 1011420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53526 w 2223793"/>
                <a:gd name="connsiteY5" fmla="*/ 1011420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698118 w 2223793"/>
                <a:gd name="connsiteY3" fmla="*/ 58916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710799 w 2223793"/>
                <a:gd name="connsiteY2" fmla="*/ 299930 h 7252515"/>
                <a:gd name="connsiteX3" fmla="*/ 698118 w 2223793"/>
                <a:gd name="connsiteY3" fmla="*/ 58916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08662 w 2223793"/>
                <a:gd name="connsiteY1" fmla="*/ 133377 h 7252515"/>
                <a:gd name="connsiteX2" fmla="*/ 710799 w 2223793"/>
                <a:gd name="connsiteY2" fmla="*/ 299930 h 7252515"/>
                <a:gd name="connsiteX3" fmla="*/ 698118 w 2223793"/>
                <a:gd name="connsiteY3" fmla="*/ 58916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59799 w 2223793"/>
                <a:gd name="connsiteY0" fmla="*/ 683 h 7238207"/>
                <a:gd name="connsiteX1" fmla="*/ 808662 w 2223793"/>
                <a:gd name="connsiteY1" fmla="*/ 119069 h 7238207"/>
                <a:gd name="connsiteX2" fmla="*/ 710799 w 2223793"/>
                <a:gd name="connsiteY2" fmla="*/ 285622 h 7238207"/>
                <a:gd name="connsiteX3" fmla="*/ 698118 w 2223793"/>
                <a:gd name="connsiteY3" fmla="*/ 574857 h 7238207"/>
                <a:gd name="connsiteX4" fmla="*/ 868967 w 2223793"/>
                <a:gd name="connsiteY4" fmla="*/ 885696 h 7238207"/>
                <a:gd name="connsiteX5" fmla="*/ 744872 w 2223793"/>
                <a:gd name="connsiteY5" fmla="*/ 1025957 h 7238207"/>
                <a:gd name="connsiteX6" fmla="*/ 112196 w 2223793"/>
                <a:gd name="connsiteY6" fmla="*/ 1252815 h 7238207"/>
                <a:gd name="connsiteX7" fmla="*/ 10576 w 2223793"/>
                <a:gd name="connsiteY7" fmla="*/ 2197262 h 7238207"/>
                <a:gd name="connsiteX8" fmla="*/ 323759 w 2223793"/>
                <a:gd name="connsiteY8" fmla="*/ 3003192 h 7238207"/>
                <a:gd name="connsiteX9" fmla="*/ 252457 w 2223793"/>
                <a:gd name="connsiteY9" fmla="*/ 3800076 h 7238207"/>
                <a:gd name="connsiteX10" fmla="*/ 387820 w 2223793"/>
                <a:gd name="connsiteY10" fmla="*/ 3970114 h 7238207"/>
                <a:gd name="connsiteX11" fmla="*/ 445301 w 2223793"/>
                <a:gd name="connsiteY11" fmla="*/ 4215149 h 7238207"/>
                <a:gd name="connsiteX12" fmla="*/ 506508 w 2223793"/>
                <a:gd name="connsiteY12" fmla="*/ 4615231 h 7238207"/>
                <a:gd name="connsiteX13" fmla="*/ 515162 w 2223793"/>
                <a:gd name="connsiteY13" fmla="*/ 4779650 h 7238207"/>
                <a:gd name="connsiteX14" fmla="*/ 501248 w 2223793"/>
                <a:gd name="connsiteY14" fmla="*/ 4966573 h 7238207"/>
                <a:gd name="connsiteX15" fmla="*/ 469518 w 2223793"/>
                <a:gd name="connsiteY15" fmla="*/ 5112183 h 7238207"/>
                <a:gd name="connsiteX16" fmla="*/ 393589 w 2223793"/>
                <a:gd name="connsiteY16" fmla="*/ 6139741 h 7238207"/>
                <a:gd name="connsiteX17" fmla="*/ 358974 w 2223793"/>
                <a:gd name="connsiteY17" fmla="*/ 6590030 h 7238207"/>
                <a:gd name="connsiteX18" fmla="*/ 430818 w 2223793"/>
                <a:gd name="connsiteY18" fmla="*/ 6813131 h 7238207"/>
                <a:gd name="connsiteX19" fmla="*/ 377694 w 2223793"/>
                <a:gd name="connsiteY19" fmla="*/ 6968145 h 7238207"/>
                <a:gd name="connsiteX20" fmla="*/ 616090 w 2223793"/>
                <a:gd name="connsiteY20" fmla="*/ 7230218 h 7238207"/>
                <a:gd name="connsiteX21" fmla="*/ 968845 w 2223793"/>
                <a:gd name="connsiteY21" fmla="*/ 7122618 h 7238207"/>
                <a:gd name="connsiteX22" fmla="*/ 735348 w 2223793"/>
                <a:gd name="connsiteY22" fmla="*/ 6830438 h 7238207"/>
                <a:gd name="connsiteX23" fmla="*/ 763652 w 2223793"/>
                <a:gd name="connsiteY23" fmla="*/ 6565481 h 7238207"/>
                <a:gd name="connsiteX24" fmla="*/ 749500 w 2223793"/>
                <a:gd name="connsiteY24" fmla="*/ 6235862 h 7238207"/>
                <a:gd name="connsiteX25" fmla="*/ 867076 w 2223793"/>
                <a:gd name="connsiteY25" fmla="*/ 5474824 h 7238207"/>
                <a:gd name="connsiteX26" fmla="*/ 916593 w 2223793"/>
                <a:gd name="connsiteY26" fmla="*/ 5365932 h 7238207"/>
                <a:gd name="connsiteX27" fmla="*/ 909080 w 2223793"/>
                <a:gd name="connsiteY27" fmla="*/ 5294630 h 7238207"/>
                <a:gd name="connsiteX28" fmla="*/ 982126 w 2223793"/>
                <a:gd name="connsiteY28" fmla="*/ 5197637 h 7238207"/>
                <a:gd name="connsiteX29" fmla="*/ 984140 w 2223793"/>
                <a:gd name="connsiteY29" fmla="*/ 5054762 h 7238207"/>
                <a:gd name="connsiteX30" fmla="*/ 1140295 w 2223793"/>
                <a:gd name="connsiteY30" fmla="*/ 4364065 h 7238207"/>
                <a:gd name="connsiteX31" fmla="*/ 1286926 w 2223793"/>
                <a:gd name="connsiteY31" fmla="*/ 4635662 h 7238207"/>
                <a:gd name="connsiteX32" fmla="*/ 1351588 w 2223793"/>
                <a:gd name="connsiteY32" fmla="*/ 4865734 h 7238207"/>
                <a:gd name="connsiteX33" fmla="*/ 1321000 w 2223793"/>
                <a:gd name="connsiteY33" fmla="*/ 4959572 h 7238207"/>
                <a:gd name="connsiteX34" fmla="*/ 1364869 w 2223793"/>
                <a:gd name="connsiteY34" fmla="*/ 5098901 h 7238207"/>
                <a:gd name="connsiteX35" fmla="*/ 1272774 w 2223793"/>
                <a:gd name="connsiteY35" fmla="*/ 5539936 h 7238207"/>
                <a:gd name="connsiteX36" fmla="*/ 1273796 w 2223793"/>
                <a:gd name="connsiteY36" fmla="*/ 6345956 h 7238207"/>
                <a:gd name="connsiteX37" fmla="*/ 1346961 w 2223793"/>
                <a:gd name="connsiteY37" fmla="*/ 6525969 h 7238207"/>
                <a:gd name="connsiteX38" fmla="*/ 1296181 w 2223793"/>
                <a:gd name="connsiteY38" fmla="*/ 6727406 h 7238207"/>
                <a:gd name="connsiteX39" fmla="*/ 1314359 w 2223793"/>
                <a:gd name="connsiteY39" fmla="*/ 6813732 h 7238207"/>
                <a:gd name="connsiteX40" fmla="*/ 1324155 w 2223793"/>
                <a:gd name="connsiteY40" fmla="*/ 7006516 h 7238207"/>
                <a:gd name="connsiteX41" fmla="*/ 1770929 w 2223793"/>
                <a:gd name="connsiteY41" fmla="*/ 7174811 h 7238207"/>
                <a:gd name="connsiteX42" fmla="*/ 2199582 w 2223793"/>
                <a:gd name="connsiteY42" fmla="*/ 7184817 h 7238207"/>
                <a:gd name="connsiteX43" fmla="*/ 2182426 w 2223793"/>
                <a:gd name="connsiteY43" fmla="*/ 7032478 h 7238207"/>
                <a:gd name="connsiteX44" fmla="*/ 1697823 w 2223793"/>
                <a:gd name="connsiteY44" fmla="*/ 6666141 h 7238207"/>
                <a:gd name="connsiteX45" fmla="*/ 1718706 w 2223793"/>
                <a:gd name="connsiteY45" fmla="*/ 6535764 h 7238207"/>
                <a:gd name="connsiteX46" fmla="*/ 1679193 w 2223793"/>
                <a:gd name="connsiteY46" fmla="*/ 6436759 h 7238207"/>
                <a:gd name="connsiteX47" fmla="*/ 1667926 w 2223793"/>
                <a:gd name="connsiteY47" fmla="*/ 6235862 h 7238207"/>
                <a:gd name="connsiteX48" fmla="*/ 1689590 w 2223793"/>
                <a:gd name="connsiteY48" fmla="*/ 5965406 h 7238207"/>
                <a:gd name="connsiteX49" fmla="*/ 1738207 w 2223793"/>
                <a:gd name="connsiteY49" fmla="*/ 5497901 h 7238207"/>
                <a:gd name="connsiteX50" fmla="*/ 1749625 w 2223793"/>
                <a:gd name="connsiteY50" fmla="*/ 5349496 h 7238207"/>
                <a:gd name="connsiteX51" fmla="*/ 1808187 w 2223793"/>
                <a:gd name="connsiteY51" fmla="*/ 5303013 h 7238207"/>
                <a:gd name="connsiteX52" fmla="*/ 1894783 w 2223793"/>
                <a:gd name="connsiteY52" fmla="*/ 5083337 h 7238207"/>
                <a:gd name="connsiteX53" fmla="*/ 1919933 w 2223793"/>
                <a:gd name="connsiteY53" fmla="*/ 4791188 h 7238207"/>
                <a:gd name="connsiteX54" fmla="*/ 1910949 w 2223793"/>
                <a:gd name="connsiteY54" fmla="*/ 4334468 h 7238207"/>
                <a:gd name="connsiteX55" fmla="*/ 1891628 w 2223793"/>
                <a:gd name="connsiteY55" fmla="*/ 3888265 h 7238207"/>
                <a:gd name="connsiteX56" fmla="*/ 1865938 w 2223793"/>
                <a:gd name="connsiteY56" fmla="*/ 3570335 h 7238207"/>
                <a:gd name="connsiteX57" fmla="*/ 2066833 w 2223793"/>
                <a:gd name="connsiteY57" fmla="*/ 2639769 h 7238207"/>
                <a:gd name="connsiteX58" fmla="*/ 2053283 w 2223793"/>
                <a:gd name="connsiteY58" fmla="*/ 2390376 h 7238207"/>
                <a:gd name="connsiteX59" fmla="*/ 1991776 w 2223793"/>
                <a:gd name="connsiteY59" fmla="*/ 1850606 h 7238207"/>
                <a:gd name="connsiteX60" fmla="*/ 1947035 w 2223793"/>
                <a:gd name="connsiteY60" fmla="*/ 1662721 h 7238207"/>
                <a:gd name="connsiteX61" fmla="*/ 1932613 w 2223793"/>
                <a:gd name="connsiteY61" fmla="*/ 1418226 h 7238207"/>
                <a:gd name="connsiteX62" fmla="*/ 1884988 w 2223793"/>
                <a:gd name="connsiteY62" fmla="*/ 1288030 h 7238207"/>
                <a:gd name="connsiteX63" fmla="*/ 1418263 w 2223793"/>
                <a:gd name="connsiteY63" fmla="*/ 1120667 h 7238207"/>
                <a:gd name="connsiteX64" fmla="*/ 1319797 w 2223793"/>
                <a:gd name="connsiteY64" fmla="*/ 1005767 h 7238207"/>
                <a:gd name="connsiteX65" fmla="*/ 1375806 w 2223793"/>
                <a:gd name="connsiteY65" fmla="*/ 807213 h 7238207"/>
                <a:gd name="connsiteX66" fmla="*/ 1443983 w 2223793"/>
                <a:gd name="connsiteY66" fmla="*/ 608601 h 7238207"/>
                <a:gd name="connsiteX67" fmla="*/ 1455492 w 2223793"/>
                <a:gd name="connsiteY67" fmla="*/ 366449 h 7238207"/>
                <a:gd name="connsiteX68" fmla="*/ 1341522 w 2223793"/>
                <a:gd name="connsiteY68" fmla="*/ 129465 h 7238207"/>
                <a:gd name="connsiteX69" fmla="*/ 1059799 w 2223793"/>
                <a:gd name="connsiteY69" fmla="*/ 683 h 7238207"/>
                <a:gd name="connsiteX0" fmla="*/ 1059799 w 2223793"/>
                <a:gd name="connsiteY0" fmla="*/ 632 h 7238156"/>
                <a:gd name="connsiteX1" fmla="*/ 808662 w 2223793"/>
                <a:gd name="connsiteY1" fmla="*/ 119018 h 7238156"/>
                <a:gd name="connsiteX2" fmla="*/ 710799 w 2223793"/>
                <a:gd name="connsiteY2" fmla="*/ 285571 h 7238156"/>
                <a:gd name="connsiteX3" fmla="*/ 698118 w 2223793"/>
                <a:gd name="connsiteY3" fmla="*/ 574806 h 7238156"/>
                <a:gd name="connsiteX4" fmla="*/ 868967 w 2223793"/>
                <a:gd name="connsiteY4" fmla="*/ 885645 h 7238156"/>
                <a:gd name="connsiteX5" fmla="*/ 744872 w 2223793"/>
                <a:gd name="connsiteY5" fmla="*/ 1025906 h 7238156"/>
                <a:gd name="connsiteX6" fmla="*/ 112196 w 2223793"/>
                <a:gd name="connsiteY6" fmla="*/ 1252764 h 7238156"/>
                <a:gd name="connsiteX7" fmla="*/ 10576 w 2223793"/>
                <a:gd name="connsiteY7" fmla="*/ 2197211 h 7238156"/>
                <a:gd name="connsiteX8" fmla="*/ 323759 w 2223793"/>
                <a:gd name="connsiteY8" fmla="*/ 3003141 h 7238156"/>
                <a:gd name="connsiteX9" fmla="*/ 252457 w 2223793"/>
                <a:gd name="connsiteY9" fmla="*/ 3800025 h 7238156"/>
                <a:gd name="connsiteX10" fmla="*/ 387820 w 2223793"/>
                <a:gd name="connsiteY10" fmla="*/ 3970063 h 7238156"/>
                <a:gd name="connsiteX11" fmla="*/ 445301 w 2223793"/>
                <a:gd name="connsiteY11" fmla="*/ 4215098 h 7238156"/>
                <a:gd name="connsiteX12" fmla="*/ 506508 w 2223793"/>
                <a:gd name="connsiteY12" fmla="*/ 4615180 h 7238156"/>
                <a:gd name="connsiteX13" fmla="*/ 515162 w 2223793"/>
                <a:gd name="connsiteY13" fmla="*/ 4779599 h 7238156"/>
                <a:gd name="connsiteX14" fmla="*/ 501248 w 2223793"/>
                <a:gd name="connsiteY14" fmla="*/ 4966522 h 7238156"/>
                <a:gd name="connsiteX15" fmla="*/ 469518 w 2223793"/>
                <a:gd name="connsiteY15" fmla="*/ 5112132 h 7238156"/>
                <a:gd name="connsiteX16" fmla="*/ 393589 w 2223793"/>
                <a:gd name="connsiteY16" fmla="*/ 6139690 h 7238156"/>
                <a:gd name="connsiteX17" fmla="*/ 358974 w 2223793"/>
                <a:gd name="connsiteY17" fmla="*/ 6589979 h 7238156"/>
                <a:gd name="connsiteX18" fmla="*/ 430818 w 2223793"/>
                <a:gd name="connsiteY18" fmla="*/ 6813080 h 7238156"/>
                <a:gd name="connsiteX19" fmla="*/ 377694 w 2223793"/>
                <a:gd name="connsiteY19" fmla="*/ 6968094 h 7238156"/>
                <a:gd name="connsiteX20" fmla="*/ 616090 w 2223793"/>
                <a:gd name="connsiteY20" fmla="*/ 7230167 h 7238156"/>
                <a:gd name="connsiteX21" fmla="*/ 968845 w 2223793"/>
                <a:gd name="connsiteY21" fmla="*/ 7122567 h 7238156"/>
                <a:gd name="connsiteX22" fmla="*/ 735348 w 2223793"/>
                <a:gd name="connsiteY22" fmla="*/ 6830387 h 7238156"/>
                <a:gd name="connsiteX23" fmla="*/ 763652 w 2223793"/>
                <a:gd name="connsiteY23" fmla="*/ 6565430 h 7238156"/>
                <a:gd name="connsiteX24" fmla="*/ 749500 w 2223793"/>
                <a:gd name="connsiteY24" fmla="*/ 6235811 h 7238156"/>
                <a:gd name="connsiteX25" fmla="*/ 867076 w 2223793"/>
                <a:gd name="connsiteY25" fmla="*/ 5474773 h 7238156"/>
                <a:gd name="connsiteX26" fmla="*/ 916593 w 2223793"/>
                <a:gd name="connsiteY26" fmla="*/ 5365881 h 7238156"/>
                <a:gd name="connsiteX27" fmla="*/ 909080 w 2223793"/>
                <a:gd name="connsiteY27" fmla="*/ 5294579 h 7238156"/>
                <a:gd name="connsiteX28" fmla="*/ 982126 w 2223793"/>
                <a:gd name="connsiteY28" fmla="*/ 5197586 h 7238156"/>
                <a:gd name="connsiteX29" fmla="*/ 984140 w 2223793"/>
                <a:gd name="connsiteY29" fmla="*/ 5054711 h 7238156"/>
                <a:gd name="connsiteX30" fmla="*/ 1140295 w 2223793"/>
                <a:gd name="connsiteY30" fmla="*/ 4364014 h 7238156"/>
                <a:gd name="connsiteX31" fmla="*/ 1286926 w 2223793"/>
                <a:gd name="connsiteY31" fmla="*/ 4635611 h 7238156"/>
                <a:gd name="connsiteX32" fmla="*/ 1351588 w 2223793"/>
                <a:gd name="connsiteY32" fmla="*/ 4865683 h 7238156"/>
                <a:gd name="connsiteX33" fmla="*/ 1321000 w 2223793"/>
                <a:gd name="connsiteY33" fmla="*/ 4959521 h 7238156"/>
                <a:gd name="connsiteX34" fmla="*/ 1364869 w 2223793"/>
                <a:gd name="connsiteY34" fmla="*/ 5098850 h 7238156"/>
                <a:gd name="connsiteX35" fmla="*/ 1272774 w 2223793"/>
                <a:gd name="connsiteY35" fmla="*/ 5539885 h 7238156"/>
                <a:gd name="connsiteX36" fmla="*/ 1273796 w 2223793"/>
                <a:gd name="connsiteY36" fmla="*/ 6345905 h 7238156"/>
                <a:gd name="connsiteX37" fmla="*/ 1346961 w 2223793"/>
                <a:gd name="connsiteY37" fmla="*/ 6525918 h 7238156"/>
                <a:gd name="connsiteX38" fmla="*/ 1296181 w 2223793"/>
                <a:gd name="connsiteY38" fmla="*/ 6727355 h 7238156"/>
                <a:gd name="connsiteX39" fmla="*/ 1314359 w 2223793"/>
                <a:gd name="connsiteY39" fmla="*/ 6813681 h 7238156"/>
                <a:gd name="connsiteX40" fmla="*/ 1324155 w 2223793"/>
                <a:gd name="connsiteY40" fmla="*/ 7006465 h 7238156"/>
                <a:gd name="connsiteX41" fmla="*/ 1770929 w 2223793"/>
                <a:gd name="connsiteY41" fmla="*/ 7174760 h 7238156"/>
                <a:gd name="connsiteX42" fmla="*/ 2199582 w 2223793"/>
                <a:gd name="connsiteY42" fmla="*/ 7184766 h 7238156"/>
                <a:gd name="connsiteX43" fmla="*/ 2182426 w 2223793"/>
                <a:gd name="connsiteY43" fmla="*/ 7032427 h 7238156"/>
                <a:gd name="connsiteX44" fmla="*/ 1697823 w 2223793"/>
                <a:gd name="connsiteY44" fmla="*/ 6666090 h 7238156"/>
                <a:gd name="connsiteX45" fmla="*/ 1718706 w 2223793"/>
                <a:gd name="connsiteY45" fmla="*/ 6535713 h 7238156"/>
                <a:gd name="connsiteX46" fmla="*/ 1679193 w 2223793"/>
                <a:gd name="connsiteY46" fmla="*/ 6436708 h 7238156"/>
                <a:gd name="connsiteX47" fmla="*/ 1667926 w 2223793"/>
                <a:gd name="connsiteY47" fmla="*/ 6235811 h 7238156"/>
                <a:gd name="connsiteX48" fmla="*/ 1689590 w 2223793"/>
                <a:gd name="connsiteY48" fmla="*/ 5965355 h 7238156"/>
                <a:gd name="connsiteX49" fmla="*/ 1738207 w 2223793"/>
                <a:gd name="connsiteY49" fmla="*/ 5497850 h 7238156"/>
                <a:gd name="connsiteX50" fmla="*/ 1749625 w 2223793"/>
                <a:gd name="connsiteY50" fmla="*/ 5349445 h 7238156"/>
                <a:gd name="connsiteX51" fmla="*/ 1808187 w 2223793"/>
                <a:gd name="connsiteY51" fmla="*/ 5302962 h 7238156"/>
                <a:gd name="connsiteX52" fmla="*/ 1894783 w 2223793"/>
                <a:gd name="connsiteY52" fmla="*/ 5083286 h 7238156"/>
                <a:gd name="connsiteX53" fmla="*/ 1919933 w 2223793"/>
                <a:gd name="connsiteY53" fmla="*/ 4791137 h 7238156"/>
                <a:gd name="connsiteX54" fmla="*/ 1910949 w 2223793"/>
                <a:gd name="connsiteY54" fmla="*/ 4334417 h 7238156"/>
                <a:gd name="connsiteX55" fmla="*/ 1891628 w 2223793"/>
                <a:gd name="connsiteY55" fmla="*/ 3888214 h 7238156"/>
                <a:gd name="connsiteX56" fmla="*/ 1865938 w 2223793"/>
                <a:gd name="connsiteY56" fmla="*/ 3570284 h 7238156"/>
                <a:gd name="connsiteX57" fmla="*/ 2066833 w 2223793"/>
                <a:gd name="connsiteY57" fmla="*/ 2639718 h 7238156"/>
                <a:gd name="connsiteX58" fmla="*/ 2053283 w 2223793"/>
                <a:gd name="connsiteY58" fmla="*/ 2390325 h 7238156"/>
                <a:gd name="connsiteX59" fmla="*/ 1991776 w 2223793"/>
                <a:gd name="connsiteY59" fmla="*/ 1850555 h 7238156"/>
                <a:gd name="connsiteX60" fmla="*/ 1947035 w 2223793"/>
                <a:gd name="connsiteY60" fmla="*/ 1662670 h 7238156"/>
                <a:gd name="connsiteX61" fmla="*/ 1932613 w 2223793"/>
                <a:gd name="connsiteY61" fmla="*/ 1418175 h 7238156"/>
                <a:gd name="connsiteX62" fmla="*/ 1884988 w 2223793"/>
                <a:gd name="connsiteY62" fmla="*/ 1287979 h 7238156"/>
                <a:gd name="connsiteX63" fmla="*/ 1418263 w 2223793"/>
                <a:gd name="connsiteY63" fmla="*/ 1120616 h 7238156"/>
                <a:gd name="connsiteX64" fmla="*/ 1319797 w 2223793"/>
                <a:gd name="connsiteY64" fmla="*/ 1005716 h 7238156"/>
                <a:gd name="connsiteX65" fmla="*/ 1375806 w 2223793"/>
                <a:gd name="connsiteY65" fmla="*/ 807162 h 7238156"/>
                <a:gd name="connsiteX66" fmla="*/ 1443983 w 2223793"/>
                <a:gd name="connsiteY66" fmla="*/ 608550 h 7238156"/>
                <a:gd name="connsiteX67" fmla="*/ 1455492 w 2223793"/>
                <a:gd name="connsiteY67" fmla="*/ 366398 h 7238156"/>
                <a:gd name="connsiteX68" fmla="*/ 1379021 w 2223793"/>
                <a:gd name="connsiteY68" fmla="*/ 135183 h 7238156"/>
                <a:gd name="connsiteX69" fmla="*/ 1059799 w 2223793"/>
                <a:gd name="connsiteY69" fmla="*/ 632 h 7238156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698118 w 2223793"/>
                <a:gd name="connsiteY3" fmla="*/ 574725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698118 w 2223793"/>
                <a:gd name="connsiteY3" fmla="*/ 574725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698118 w 2223793"/>
                <a:gd name="connsiteY3" fmla="*/ 574725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715425 w 2223793"/>
                <a:gd name="connsiteY3" fmla="*/ 566071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715425 w 2223793"/>
                <a:gd name="connsiteY3" fmla="*/ 566071 h 7238075"/>
                <a:gd name="connsiteX4" fmla="*/ 854544 w 2223793"/>
                <a:gd name="connsiteY4" fmla="*/ 882679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364475 w 2264509"/>
                <a:gd name="connsiteY8" fmla="*/ 3003060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364475 w 2264509"/>
                <a:gd name="connsiteY8" fmla="*/ 3003060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805624 w 2264509"/>
                <a:gd name="connsiteY57" fmla="*/ 2631010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805624 w 2264509"/>
                <a:gd name="connsiteY57" fmla="*/ 2631010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10171 w 2264509"/>
                <a:gd name="connsiteY56" fmla="*/ 369959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10171 w 2264509"/>
                <a:gd name="connsiteY56" fmla="*/ 369959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61930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61930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61930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95683 w 2264509"/>
                <a:gd name="connsiteY56" fmla="*/ 3828242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6634"/>
                <a:gd name="connsiteX1" fmla="*/ 849378 w 2264509"/>
                <a:gd name="connsiteY1" fmla="*/ 118937 h 7236634"/>
                <a:gd name="connsiteX2" fmla="*/ 751515 w 2264509"/>
                <a:gd name="connsiteY2" fmla="*/ 285490 h 7236634"/>
                <a:gd name="connsiteX3" fmla="*/ 756141 w 2264509"/>
                <a:gd name="connsiteY3" fmla="*/ 566071 h 7236634"/>
                <a:gd name="connsiteX4" fmla="*/ 895260 w 2264509"/>
                <a:gd name="connsiteY4" fmla="*/ 882679 h 7236634"/>
                <a:gd name="connsiteX5" fmla="*/ 785588 w 2264509"/>
                <a:gd name="connsiteY5" fmla="*/ 1025825 h 7236634"/>
                <a:gd name="connsiteX6" fmla="*/ 152912 w 2264509"/>
                <a:gd name="connsiteY6" fmla="*/ 1252683 h 7236634"/>
                <a:gd name="connsiteX7" fmla="*/ 8160 w 2264509"/>
                <a:gd name="connsiteY7" fmla="*/ 2283394 h 7236634"/>
                <a:gd name="connsiteX8" fmla="*/ 416233 w 2264509"/>
                <a:gd name="connsiteY8" fmla="*/ 2735641 h 7236634"/>
                <a:gd name="connsiteX9" fmla="*/ 293173 w 2264509"/>
                <a:gd name="connsiteY9" fmla="*/ 3799944 h 7236634"/>
                <a:gd name="connsiteX10" fmla="*/ 428536 w 2264509"/>
                <a:gd name="connsiteY10" fmla="*/ 3969982 h 7236634"/>
                <a:gd name="connsiteX11" fmla="*/ 486017 w 2264509"/>
                <a:gd name="connsiteY11" fmla="*/ 4215017 h 7236634"/>
                <a:gd name="connsiteX12" fmla="*/ 547224 w 2264509"/>
                <a:gd name="connsiteY12" fmla="*/ 4615099 h 7236634"/>
                <a:gd name="connsiteX13" fmla="*/ 555878 w 2264509"/>
                <a:gd name="connsiteY13" fmla="*/ 4779518 h 7236634"/>
                <a:gd name="connsiteX14" fmla="*/ 541964 w 2264509"/>
                <a:gd name="connsiteY14" fmla="*/ 4966441 h 7236634"/>
                <a:gd name="connsiteX15" fmla="*/ 510234 w 2264509"/>
                <a:gd name="connsiteY15" fmla="*/ 5112051 h 7236634"/>
                <a:gd name="connsiteX16" fmla="*/ 434305 w 2264509"/>
                <a:gd name="connsiteY16" fmla="*/ 6139609 h 7236634"/>
                <a:gd name="connsiteX17" fmla="*/ 399690 w 2264509"/>
                <a:gd name="connsiteY17" fmla="*/ 6589898 h 7236634"/>
                <a:gd name="connsiteX18" fmla="*/ 471534 w 2264509"/>
                <a:gd name="connsiteY18" fmla="*/ 6812999 h 7236634"/>
                <a:gd name="connsiteX19" fmla="*/ 436821 w 2264509"/>
                <a:gd name="connsiteY19" fmla="*/ 7004834 h 7236634"/>
                <a:gd name="connsiteX20" fmla="*/ 656806 w 2264509"/>
                <a:gd name="connsiteY20" fmla="*/ 7230086 h 7236634"/>
                <a:gd name="connsiteX21" fmla="*/ 1018766 w 2264509"/>
                <a:gd name="connsiteY21" fmla="*/ 7101007 h 7236634"/>
                <a:gd name="connsiteX22" fmla="*/ 776064 w 2264509"/>
                <a:gd name="connsiteY22" fmla="*/ 6830306 h 7236634"/>
                <a:gd name="connsiteX23" fmla="*/ 804368 w 2264509"/>
                <a:gd name="connsiteY23" fmla="*/ 6565349 h 7236634"/>
                <a:gd name="connsiteX24" fmla="*/ 790216 w 2264509"/>
                <a:gd name="connsiteY24" fmla="*/ 6235730 h 7236634"/>
                <a:gd name="connsiteX25" fmla="*/ 907792 w 2264509"/>
                <a:gd name="connsiteY25" fmla="*/ 5474692 h 7236634"/>
                <a:gd name="connsiteX26" fmla="*/ 957309 w 2264509"/>
                <a:gd name="connsiteY26" fmla="*/ 5365800 h 7236634"/>
                <a:gd name="connsiteX27" fmla="*/ 949796 w 2264509"/>
                <a:gd name="connsiteY27" fmla="*/ 5294498 h 7236634"/>
                <a:gd name="connsiteX28" fmla="*/ 1022842 w 2264509"/>
                <a:gd name="connsiteY28" fmla="*/ 5197505 h 7236634"/>
                <a:gd name="connsiteX29" fmla="*/ 1024856 w 2264509"/>
                <a:gd name="connsiteY29" fmla="*/ 5054630 h 7236634"/>
                <a:gd name="connsiteX30" fmla="*/ 1250022 w 2264509"/>
                <a:gd name="connsiteY30" fmla="*/ 4234537 h 7236634"/>
                <a:gd name="connsiteX31" fmla="*/ 1388027 w 2264509"/>
                <a:gd name="connsiteY31" fmla="*/ 4644157 h 7236634"/>
                <a:gd name="connsiteX32" fmla="*/ 1392304 w 2264509"/>
                <a:gd name="connsiteY32" fmla="*/ 4865602 h 7236634"/>
                <a:gd name="connsiteX33" fmla="*/ 1361716 w 2264509"/>
                <a:gd name="connsiteY33" fmla="*/ 4959440 h 7236634"/>
                <a:gd name="connsiteX34" fmla="*/ 1405585 w 2264509"/>
                <a:gd name="connsiteY34" fmla="*/ 5098769 h 7236634"/>
                <a:gd name="connsiteX35" fmla="*/ 1313490 w 2264509"/>
                <a:gd name="connsiteY35" fmla="*/ 5539804 h 7236634"/>
                <a:gd name="connsiteX36" fmla="*/ 1314512 w 2264509"/>
                <a:gd name="connsiteY36" fmla="*/ 6345824 h 7236634"/>
                <a:gd name="connsiteX37" fmla="*/ 1387677 w 2264509"/>
                <a:gd name="connsiteY37" fmla="*/ 6525837 h 7236634"/>
                <a:gd name="connsiteX38" fmla="*/ 1336897 w 2264509"/>
                <a:gd name="connsiteY38" fmla="*/ 6727274 h 7236634"/>
                <a:gd name="connsiteX39" fmla="*/ 1355075 w 2264509"/>
                <a:gd name="connsiteY39" fmla="*/ 6813600 h 7236634"/>
                <a:gd name="connsiteX40" fmla="*/ 1364871 w 2264509"/>
                <a:gd name="connsiteY40" fmla="*/ 7006384 h 7236634"/>
                <a:gd name="connsiteX41" fmla="*/ 1811645 w 2264509"/>
                <a:gd name="connsiteY41" fmla="*/ 7174679 h 7236634"/>
                <a:gd name="connsiteX42" fmla="*/ 2240298 w 2264509"/>
                <a:gd name="connsiteY42" fmla="*/ 7184685 h 7236634"/>
                <a:gd name="connsiteX43" fmla="*/ 2223142 w 2264509"/>
                <a:gd name="connsiteY43" fmla="*/ 7032346 h 7236634"/>
                <a:gd name="connsiteX44" fmla="*/ 1738539 w 2264509"/>
                <a:gd name="connsiteY44" fmla="*/ 6666009 h 7236634"/>
                <a:gd name="connsiteX45" fmla="*/ 1759422 w 2264509"/>
                <a:gd name="connsiteY45" fmla="*/ 6535632 h 7236634"/>
                <a:gd name="connsiteX46" fmla="*/ 1719909 w 2264509"/>
                <a:gd name="connsiteY46" fmla="*/ 6436627 h 7236634"/>
                <a:gd name="connsiteX47" fmla="*/ 1708642 w 2264509"/>
                <a:gd name="connsiteY47" fmla="*/ 6235730 h 7236634"/>
                <a:gd name="connsiteX48" fmla="*/ 1730306 w 2264509"/>
                <a:gd name="connsiteY48" fmla="*/ 5965274 h 7236634"/>
                <a:gd name="connsiteX49" fmla="*/ 1778923 w 2264509"/>
                <a:gd name="connsiteY49" fmla="*/ 5497769 h 7236634"/>
                <a:gd name="connsiteX50" fmla="*/ 1790341 w 2264509"/>
                <a:gd name="connsiteY50" fmla="*/ 5349364 h 7236634"/>
                <a:gd name="connsiteX51" fmla="*/ 1848903 w 2264509"/>
                <a:gd name="connsiteY51" fmla="*/ 5302881 h 7236634"/>
                <a:gd name="connsiteX52" fmla="*/ 1935499 w 2264509"/>
                <a:gd name="connsiteY52" fmla="*/ 5083205 h 7236634"/>
                <a:gd name="connsiteX53" fmla="*/ 1960649 w 2264509"/>
                <a:gd name="connsiteY53" fmla="*/ 4791056 h 7236634"/>
                <a:gd name="connsiteX54" fmla="*/ 1951665 w 2264509"/>
                <a:gd name="connsiteY54" fmla="*/ 4334336 h 7236634"/>
                <a:gd name="connsiteX55" fmla="*/ 1932344 w 2264509"/>
                <a:gd name="connsiteY55" fmla="*/ 3888133 h 7236634"/>
                <a:gd name="connsiteX56" fmla="*/ 2114094 w 2264509"/>
                <a:gd name="connsiteY56" fmla="*/ 3794489 h 7236634"/>
                <a:gd name="connsiteX57" fmla="*/ 1762492 w 2264509"/>
                <a:gd name="connsiteY57" fmla="*/ 2682768 h 7236634"/>
                <a:gd name="connsiteX58" fmla="*/ 2171636 w 2264509"/>
                <a:gd name="connsiteY58" fmla="*/ 2450629 h 7236634"/>
                <a:gd name="connsiteX59" fmla="*/ 2032492 w 2264509"/>
                <a:gd name="connsiteY59" fmla="*/ 1850474 h 7236634"/>
                <a:gd name="connsiteX60" fmla="*/ 1987751 w 2264509"/>
                <a:gd name="connsiteY60" fmla="*/ 1662589 h 7236634"/>
                <a:gd name="connsiteX61" fmla="*/ 1973329 w 2264509"/>
                <a:gd name="connsiteY61" fmla="*/ 1418094 h 7236634"/>
                <a:gd name="connsiteX62" fmla="*/ 1925704 w 2264509"/>
                <a:gd name="connsiteY62" fmla="*/ 1287898 h 7236634"/>
                <a:gd name="connsiteX63" fmla="*/ 1458979 w 2264509"/>
                <a:gd name="connsiteY63" fmla="*/ 1120535 h 7236634"/>
                <a:gd name="connsiteX64" fmla="*/ 1360513 w 2264509"/>
                <a:gd name="connsiteY64" fmla="*/ 1005635 h 7236634"/>
                <a:gd name="connsiteX65" fmla="*/ 1416522 w 2264509"/>
                <a:gd name="connsiteY65" fmla="*/ 807081 h 7236634"/>
                <a:gd name="connsiteX66" fmla="*/ 1484699 w 2264509"/>
                <a:gd name="connsiteY66" fmla="*/ 608469 h 7236634"/>
                <a:gd name="connsiteX67" fmla="*/ 1496208 w 2264509"/>
                <a:gd name="connsiteY67" fmla="*/ 366317 h 7236634"/>
                <a:gd name="connsiteX68" fmla="*/ 1413968 w 2264509"/>
                <a:gd name="connsiteY68" fmla="*/ 146640 h 7236634"/>
                <a:gd name="connsiteX69" fmla="*/ 1100515 w 2264509"/>
                <a:gd name="connsiteY69" fmla="*/ 551 h 7236634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60721 w 2264509"/>
                <a:gd name="connsiteY22" fmla="*/ 6842580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60721 w 2264509"/>
                <a:gd name="connsiteY22" fmla="*/ 6842580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09205 w 2264509"/>
                <a:gd name="connsiteY19" fmla="*/ 698642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60721 w 2264509"/>
                <a:gd name="connsiteY22" fmla="*/ 6842580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03705"/>
                <a:gd name="connsiteX1" fmla="*/ 849378 w 2264509"/>
                <a:gd name="connsiteY1" fmla="*/ 118937 h 7203705"/>
                <a:gd name="connsiteX2" fmla="*/ 751515 w 2264509"/>
                <a:gd name="connsiteY2" fmla="*/ 285490 h 7203705"/>
                <a:gd name="connsiteX3" fmla="*/ 756141 w 2264509"/>
                <a:gd name="connsiteY3" fmla="*/ 566071 h 7203705"/>
                <a:gd name="connsiteX4" fmla="*/ 895260 w 2264509"/>
                <a:gd name="connsiteY4" fmla="*/ 882679 h 7203705"/>
                <a:gd name="connsiteX5" fmla="*/ 785588 w 2264509"/>
                <a:gd name="connsiteY5" fmla="*/ 1025825 h 7203705"/>
                <a:gd name="connsiteX6" fmla="*/ 152912 w 2264509"/>
                <a:gd name="connsiteY6" fmla="*/ 1252683 h 7203705"/>
                <a:gd name="connsiteX7" fmla="*/ 8160 w 2264509"/>
                <a:gd name="connsiteY7" fmla="*/ 2283394 h 7203705"/>
                <a:gd name="connsiteX8" fmla="*/ 416233 w 2264509"/>
                <a:gd name="connsiteY8" fmla="*/ 2735641 h 7203705"/>
                <a:gd name="connsiteX9" fmla="*/ 293173 w 2264509"/>
                <a:gd name="connsiteY9" fmla="*/ 3799944 h 7203705"/>
                <a:gd name="connsiteX10" fmla="*/ 428536 w 2264509"/>
                <a:gd name="connsiteY10" fmla="*/ 3969982 h 7203705"/>
                <a:gd name="connsiteX11" fmla="*/ 486017 w 2264509"/>
                <a:gd name="connsiteY11" fmla="*/ 4215017 h 7203705"/>
                <a:gd name="connsiteX12" fmla="*/ 547224 w 2264509"/>
                <a:gd name="connsiteY12" fmla="*/ 4615099 h 7203705"/>
                <a:gd name="connsiteX13" fmla="*/ 555878 w 2264509"/>
                <a:gd name="connsiteY13" fmla="*/ 4779518 h 7203705"/>
                <a:gd name="connsiteX14" fmla="*/ 541964 w 2264509"/>
                <a:gd name="connsiteY14" fmla="*/ 4966441 h 7203705"/>
                <a:gd name="connsiteX15" fmla="*/ 510234 w 2264509"/>
                <a:gd name="connsiteY15" fmla="*/ 5112051 h 7203705"/>
                <a:gd name="connsiteX16" fmla="*/ 434305 w 2264509"/>
                <a:gd name="connsiteY16" fmla="*/ 6139609 h 7203705"/>
                <a:gd name="connsiteX17" fmla="*/ 399690 w 2264509"/>
                <a:gd name="connsiteY17" fmla="*/ 6589898 h 7203705"/>
                <a:gd name="connsiteX18" fmla="*/ 471534 w 2264509"/>
                <a:gd name="connsiteY18" fmla="*/ 6812999 h 7203705"/>
                <a:gd name="connsiteX19" fmla="*/ 409205 w 2264509"/>
                <a:gd name="connsiteY19" fmla="*/ 6986424 h 7203705"/>
                <a:gd name="connsiteX20" fmla="*/ 727381 w 2264509"/>
                <a:gd name="connsiteY20" fmla="*/ 7193264 h 7203705"/>
                <a:gd name="connsiteX21" fmla="*/ 1018766 w 2264509"/>
                <a:gd name="connsiteY21" fmla="*/ 7101007 h 7203705"/>
                <a:gd name="connsiteX22" fmla="*/ 760721 w 2264509"/>
                <a:gd name="connsiteY22" fmla="*/ 6842580 h 7203705"/>
                <a:gd name="connsiteX23" fmla="*/ 804368 w 2264509"/>
                <a:gd name="connsiteY23" fmla="*/ 6565349 h 7203705"/>
                <a:gd name="connsiteX24" fmla="*/ 790216 w 2264509"/>
                <a:gd name="connsiteY24" fmla="*/ 6235730 h 7203705"/>
                <a:gd name="connsiteX25" fmla="*/ 907792 w 2264509"/>
                <a:gd name="connsiteY25" fmla="*/ 5474692 h 7203705"/>
                <a:gd name="connsiteX26" fmla="*/ 957309 w 2264509"/>
                <a:gd name="connsiteY26" fmla="*/ 5365800 h 7203705"/>
                <a:gd name="connsiteX27" fmla="*/ 949796 w 2264509"/>
                <a:gd name="connsiteY27" fmla="*/ 5294498 h 7203705"/>
                <a:gd name="connsiteX28" fmla="*/ 1022842 w 2264509"/>
                <a:gd name="connsiteY28" fmla="*/ 5197505 h 7203705"/>
                <a:gd name="connsiteX29" fmla="*/ 1024856 w 2264509"/>
                <a:gd name="connsiteY29" fmla="*/ 5054630 h 7203705"/>
                <a:gd name="connsiteX30" fmla="*/ 1250022 w 2264509"/>
                <a:gd name="connsiteY30" fmla="*/ 4234537 h 7203705"/>
                <a:gd name="connsiteX31" fmla="*/ 1388027 w 2264509"/>
                <a:gd name="connsiteY31" fmla="*/ 4644157 h 7203705"/>
                <a:gd name="connsiteX32" fmla="*/ 1392304 w 2264509"/>
                <a:gd name="connsiteY32" fmla="*/ 4865602 h 7203705"/>
                <a:gd name="connsiteX33" fmla="*/ 1361716 w 2264509"/>
                <a:gd name="connsiteY33" fmla="*/ 4959440 h 7203705"/>
                <a:gd name="connsiteX34" fmla="*/ 1405585 w 2264509"/>
                <a:gd name="connsiteY34" fmla="*/ 5098769 h 7203705"/>
                <a:gd name="connsiteX35" fmla="*/ 1313490 w 2264509"/>
                <a:gd name="connsiteY35" fmla="*/ 5539804 h 7203705"/>
                <a:gd name="connsiteX36" fmla="*/ 1314512 w 2264509"/>
                <a:gd name="connsiteY36" fmla="*/ 6345824 h 7203705"/>
                <a:gd name="connsiteX37" fmla="*/ 1387677 w 2264509"/>
                <a:gd name="connsiteY37" fmla="*/ 6525837 h 7203705"/>
                <a:gd name="connsiteX38" fmla="*/ 1336897 w 2264509"/>
                <a:gd name="connsiteY38" fmla="*/ 6727274 h 7203705"/>
                <a:gd name="connsiteX39" fmla="*/ 1355075 w 2264509"/>
                <a:gd name="connsiteY39" fmla="*/ 6813600 h 7203705"/>
                <a:gd name="connsiteX40" fmla="*/ 1364871 w 2264509"/>
                <a:gd name="connsiteY40" fmla="*/ 7006384 h 7203705"/>
                <a:gd name="connsiteX41" fmla="*/ 1811645 w 2264509"/>
                <a:gd name="connsiteY41" fmla="*/ 7174679 h 7203705"/>
                <a:gd name="connsiteX42" fmla="*/ 2240298 w 2264509"/>
                <a:gd name="connsiteY42" fmla="*/ 7184685 h 7203705"/>
                <a:gd name="connsiteX43" fmla="*/ 2223142 w 2264509"/>
                <a:gd name="connsiteY43" fmla="*/ 7032346 h 7203705"/>
                <a:gd name="connsiteX44" fmla="*/ 1738539 w 2264509"/>
                <a:gd name="connsiteY44" fmla="*/ 6666009 h 7203705"/>
                <a:gd name="connsiteX45" fmla="*/ 1759422 w 2264509"/>
                <a:gd name="connsiteY45" fmla="*/ 6535632 h 7203705"/>
                <a:gd name="connsiteX46" fmla="*/ 1719909 w 2264509"/>
                <a:gd name="connsiteY46" fmla="*/ 6436627 h 7203705"/>
                <a:gd name="connsiteX47" fmla="*/ 1708642 w 2264509"/>
                <a:gd name="connsiteY47" fmla="*/ 6235730 h 7203705"/>
                <a:gd name="connsiteX48" fmla="*/ 1730306 w 2264509"/>
                <a:gd name="connsiteY48" fmla="*/ 5965274 h 7203705"/>
                <a:gd name="connsiteX49" fmla="*/ 1778923 w 2264509"/>
                <a:gd name="connsiteY49" fmla="*/ 5497769 h 7203705"/>
                <a:gd name="connsiteX50" fmla="*/ 1790341 w 2264509"/>
                <a:gd name="connsiteY50" fmla="*/ 5349364 h 7203705"/>
                <a:gd name="connsiteX51" fmla="*/ 1848903 w 2264509"/>
                <a:gd name="connsiteY51" fmla="*/ 5302881 h 7203705"/>
                <a:gd name="connsiteX52" fmla="*/ 1935499 w 2264509"/>
                <a:gd name="connsiteY52" fmla="*/ 5083205 h 7203705"/>
                <a:gd name="connsiteX53" fmla="*/ 1960649 w 2264509"/>
                <a:gd name="connsiteY53" fmla="*/ 4791056 h 7203705"/>
                <a:gd name="connsiteX54" fmla="*/ 1951665 w 2264509"/>
                <a:gd name="connsiteY54" fmla="*/ 4334336 h 7203705"/>
                <a:gd name="connsiteX55" fmla="*/ 1932344 w 2264509"/>
                <a:gd name="connsiteY55" fmla="*/ 3888133 h 7203705"/>
                <a:gd name="connsiteX56" fmla="*/ 2114094 w 2264509"/>
                <a:gd name="connsiteY56" fmla="*/ 3794489 h 7203705"/>
                <a:gd name="connsiteX57" fmla="*/ 1762492 w 2264509"/>
                <a:gd name="connsiteY57" fmla="*/ 2682768 h 7203705"/>
                <a:gd name="connsiteX58" fmla="*/ 2171636 w 2264509"/>
                <a:gd name="connsiteY58" fmla="*/ 2450629 h 7203705"/>
                <a:gd name="connsiteX59" fmla="*/ 2032492 w 2264509"/>
                <a:gd name="connsiteY59" fmla="*/ 1850474 h 7203705"/>
                <a:gd name="connsiteX60" fmla="*/ 1987751 w 2264509"/>
                <a:gd name="connsiteY60" fmla="*/ 1662589 h 7203705"/>
                <a:gd name="connsiteX61" fmla="*/ 1973329 w 2264509"/>
                <a:gd name="connsiteY61" fmla="*/ 1418094 h 7203705"/>
                <a:gd name="connsiteX62" fmla="*/ 1925704 w 2264509"/>
                <a:gd name="connsiteY62" fmla="*/ 1287898 h 7203705"/>
                <a:gd name="connsiteX63" fmla="*/ 1458979 w 2264509"/>
                <a:gd name="connsiteY63" fmla="*/ 1120535 h 7203705"/>
                <a:gd name="connsiteX64" fmla="*/ 1360513 w 2264509"/>
                <a:gd name="connsiteY64" fmla="*/ 1005635 h 7203705"/>
                <a:gd name="connsiteX65" fmla="*/ 1416522 w 2264509"/>
                <a:gd name="connsiteY65" fmla="*/ 807081 h 7203705"/>
                <a:gd name="connsiteX66" fmla="*/ 1484699 w 2264509"/>
                <a:gd name="connsiteY66" fmla="*/ 608469 h 7203705"/>
                <a:gd name="connsiteX67" fmla="*/ 1496208 w 2264509"/>
                <a:gd name="connsiteY67" fmla="*/ 366317 h 7203705"/>
                <a:gd name="connsiteX68" fmla="*/ 1413968 w 2264509"/>
                <a:gd name="connsiteY68" fmla="*/ 146640 h 7203705"/>
                <a:gd name="connsiteX69" fmla="*/ 1100515 w 2264509"/>
                <a:gd name="connsiteY69" fmla="*/ 551 h 7203705"/>
                <a:gd name="connsiteX0" fmla="*/ 1100515 w 2264509"/>
                <a:gd name="connsiteY0" fmla="*/ 551 h 7203705"/>
                <a:gd name="connsiteX1" fmla="*/ 849378 w 2264509"/>
                <a:gd name="connsiteY1" fmla="*/ 118937 h 7203705"/>
                <a:gd name="connsiteX2" fmla="*/ 751515 w 2264509"/>
                <a:gd name="connsiteY2" fmla="*/ 285490 h 7203705"/>
                <a:gd name="connsiteX3" fmla="*/ 756141 w 2264509"/>
                <a:gd name="connsiteY3" fmla="*/ 566071 h 7203705"/>
                <a:gd name="connsiteX4" fmla="*/ 895260 w 2264509"/>
                <a:gd name="connsiteY4" fmla="*/ 882679 h 7203705"/>
                <a:gd name="connsiteX5" fmla="*/ 785588 w 2264509"/>
                <a:gd name="connsiteY5" fmla="*/ 1025825 h 7203705"/>
                <a:gd name="connsiteX6" fmla="*/ 152912 w 2264509"/>
                <a:gd name="connsiteY6" fmla="*/ 1252683 h 7203705"/>
                <a:gd name="connsiteX7" fmla="*/ 8160 w 2264509"/>
                <a:gd name="connsiteY7" fmla="*/ 2283394 h 7203705"/>
                <a:gd name="connsiteX8" fmla="*/ 416233 w 2264509"/>
                <a:gd name="connsiteY8" fmla="*/ 2735641 h 7203705"/>
                <a:gd name="connsiteX9" fmla="*/ 293173 w 2264509"/>
                <a:gd name="connsiteY9" fmla="*/ 3799944 h 7203705"/>
                <a:gd name="connsiteX10" fmla="*/ 428536 w 2264509"/>
                <a:gd name="connsiteY10" fmla="*/ 3969982 h 7203705"/>
                <a:gd name="connsiteX11" fmla="*/ 486017 w 2264509"/>
                <a:gd name="connsiteY11" fmla="*/ 4215017 h 7203705"/>
                <a:gd name="connsiteX12" fmla="*/ 547224 w 2264509"/>
                <a:gd name="connsiteY12" fmla="*/ 4615099 h 7203705"/>
                <a:gd name="connsiteX13" fmla="*/ 555878 w 2264509"/>
                <a:gd name="connsiteY13" fmla="*/ 4779518 h 7203705"/>
                <a:gd name="connsiteX14" fmla="*/ 541964 w 2264509"/>
                <a:gd name="connsiteY14" fmla="*/ 4966441 h 7203705"/>
                <a:gd name="connsiteX15" fmla="*/ 510234 w 2264509"/>
                <a:gd name="connsiteY15" fmla="*/ 5112051 h 7203705"/>
                <a:gd name="connsiteX16" fmla="*/ 434305 w 2264509"/>
                <a:gd name="connsiteY16" fmla="*/ 6139609 h 7203705"/>
                <a:gd name="connsiteX17" fmla="*/ 399690 w 2264509"/>
                <a:gd name="connsiteY17" fmla="*/ 6589898 h 7203705"/>
                <a:gd name="connsiteX18" fmla="*/ 471534 w 2264509"/>
                <a:gd name="connsiteY18" fmla="*/ 6812999 h 7203705"/>
                <a:gd name="connsiteX19" fmla="*/ 409205 w 2264509"/>
                <a:gd name="connsiteY19" fmla="*/ 6995629 h 7203705"/>
                <a:gd name="connsiteX20" fmla="*/ 727381 w 2264509"/>
                <a:gd name="connsiteY20" fmla="*/ 7193264 h 7203705"/>
                <a:gd name="connsiteX21" fmla="*/ 1018766 w 2264509"/>
                <a:gd name="connsiteY21" fmla="*/ 7101007 h 7203705"/>
                <a:gd name="connsiteX22" fmla="*/ 760721 w 2264509"/>
                <a:gd name="connsiteY22" fmla="*/ 6842580 h 7203705"/>
                <a:gd name="connsiteX23" fmla="*/ 804368 w 2264509"/>
                <a:gd name="connsiteY23" fmla="*/ 6565349 h 7203705"/>
                <a:gd name="connsiteX24" fmla="*/ 790216 w 2264509"/>
                <a:gd name="connsiteY24" fmla="*/ 6235730 h 7203705"/>
                <a:gd name="connsiteX25" fmla="*/ 907792 w 2264509"/>
                <a:gd name="connsiteY25" fmla="*/ 5474692 h 7203705"/>
                <a:gd name="connsiteX26" fmla="*/ 957309 w 2264509"/>
                <a:gd name="connsiteY26" fmla="*/ 5365800 h 7203705"/>
                <a:gd name="connsiteX27" fmla="*/ 949796 w 2264509"/>
                <a:gd name="connsiteY27" fmla="*/ 5294498 h 7203705"/>
                <a:gd name="connsiteX28" fmla="*/ 1022842 w 2264509"/>
                <a:gd name="connsiteY28" fmla="*/ 5197505 h 7203705"/>
                <a:gd name="connsiteX29" fmla="*/ 1024856 w 2264509"/>
                <a:gd name="connsiteY29" fmla="*/ 5054630 h 7203705"/>
                <a:gd name="connsiteX30" fmla="*/ 1250022 w 2264509"/>
                <a:gd name="connsiteY30" fmla="*/ 4234537 h 7203705"/>
                <a:gd name="connsiteX31" fmla="*/ 1388027 w 2264509"/>
                <a:gd name="connsiteY31" fmla="*/ 4644157 h 7203705"/>
                <a:gd name="connsiteX32" fmla="*/ 1392304 w 2264509"/>
                <a:gd name="connsiteY32" fmla="*/ 4865602 h 7203705"/>
                <a:gd name="connsiteX33" fmla="*/ 1361716 w 2264509"/>
                <a:gd name="connsiteY33" fmla="*/ 4959440 h 7203705"/>
                <a:gd name="connsiteX34" fmla="*/ 1405585 w 2264509"/>
                <a:gd name="connsiteY34" fmla="*/ 5098769 h 7203705"/>
                <a:gd name="connsiteX35" fmla="*/ 1313490 w 2264509"/>
                <a:gd name="connsiteY35" fmla="*/ 5539804 h 7203705"/>
                <a:gd name="connsiteX36" fmla="*/ 1314512 w 2264509"/>
                <a:gd name="connsiteY36" fmla="*/ 6345824 h 7203705"/>
                <a:gd name="connsiteX37" fmla="*/ 1387677 w 2264509"/>
                <a:gd name="connsiteY37" fmla="*/ 6525837 h 7203705"/>
                <a:gd name="connsiteX38" fmla="*/ 1336897 w 2264509"/>
                <a:gd name="connsiteY38" fmla="*/ 6727274 h 7203705"/>
                <a:gd name="connsiteX39" fmla="*/ 1355075 w 2264509"/>
                <a:gd name="connsiteY39" fmla="*/ 6813600 h 7203705"/>
                <a:gd name="connsiteX40" fmla="*/ 1364871 w 2264509"/>
                <a:gd name="connsiteY40" fmla="*/ 7006384 h 7203705"/>
                <a:gd name="connsiteX41" fmla="*/ 1811645 w 2264509"/>
                <a:gd name="connsiteY41" fmla="*/ 7174679 h 7203705"/>
                <a:gd name="connsiteX42" fmla="*/ 2240298 w 2264509"/>
                <a:gd name="connsiteY42" fmla="*/ 7184685 h 7203705"/>
                <a:gd name="connsiteX43" fmla="*/ 2223142 w 2264509"/>
                <a:gd name="connsiteY43" fmla="*/ 7032346 h 7203705"/>
                <a:gd name="connsiteX44" fmla="*/ 1738539 w 2264509"/>
                <a:gd name="connsiteY44" fmla="*/ 6666009 h 7203705"/>
                <a:gd name="connsiteX45" fmla="*/ 1759422 w 2264509"/>
                <a:gd name="connsiteY45" fmla="*/ 6535632 h 7203705"/>
                <a:gd name="connsiteX46" fmla="*/ 1719909 w 2264509"/>
                <a:gd name="connsiteY46" fmla="*/ 6436627 h 7203705"/>
                <a:gd name="connsiteX47" fmla="*/ 1708642 w 2264509"/>
                <a:gd name="connsiteY47" fmla="*/ 6235730 h 7203705"/>
                <a:gd name="connsiteX48" fmla="*/ 1730306 w 2264509"/>
                <a:gd name="connsiteY48" fmla="*/ 5965274 h 7203705"/>
                <a:gd name="connsiteX49" fmla="*/ 1778923 w 2264509"/>
                <a:gd name="connsiteY49" fmla="*/ 5497769 h 7203705"/>
                <a:gd name="connsiteX50" fmla="*/ 1790341 w 2264509"/>
                <a:gd name="connsiteY50" fmla="*/ 5349364 h 7203705"/>
                <a:gd name="connsiteX51" fmla="*/ 1848903 w 2264509"/>
                <a:gd name="connsiteY51" fmla="*/ 5302881 h 7203705"/>
                <a:gd name="connsiteX52" fmla="*/ 1935499 w 2264509"/>
                <a:gd name="connsiteY52" fmla="*/ 5083205 h 7203705"/>
                <a:gd name="connsiteX53" fmla="*/ 1960649 w 2264509"/>
                <a:gd name="connsiteY53" fmla="*/ 4791056 h 7203705"/>
                <a:gd name="connsiteX54" fmla="*/ 1951665 w 2264509"/>
                <a:gd name="connsiteY54" fmla="*/ 4334336 h 7203705"/>
                <a:gd name="connsiteX55" fmla="*/ 1932344 w 2264509"/>
                <a:gd name="connsiteY55" fmla="*/ 3888133 h 7203705"/>
                <a:gd name="connsiteX56" fmla="*/ 2114094 w 2264509"/>
                <a:gd name="connsiteY56" fmla="*/ 3794489 h 7203705"/>
                <a:gd name="connsiteX57" fmla="*/ 1762492 w 2264509"/>
                <a:gd name="connsiteY57" fmla="*/ 2682768 h 7203705"/>
                <a:gd name="connsiteX58" fmla="*/ 2171636 w 2264509"/>
                <a:gd name="connsiteY58" fmla="*/ 2450629 h 7203705"/>
                <a:gd name="connsiteX59" fmla="*/ 2032492 w 2264509"/>
                <a:gd name="connsiteY59" fmla="*/ 1850474 h 7203705"/>
                <a:gd name="connsiteX60" fmla="*/ 1987751 w 2264509"/>
                <a:gd name="connsiteY60" fmla="*/ 1662589 h 7203705"/>
                <a:gd name="connsiteX61" fmla="*/ 1973329 w 2264509"/>
                <a:gd name="connsiteY61" fmla="*/ 1418094 h 7203705"/>
                <a:gd name="connsiteX62" fmla="*/ 1925704 w 2264509"/>
                <a:gd name="connsiteY62" fmla="*/ 1287898 h 7203705"/>
                <a:gd name="connsiteX63" fmla="*/ 1458979 w 2264509"/>
                <a:gd name="connsiteY63" fmla="*/ 1120535 h 7203705"/>
                <a:gd name="connsiteX64" fmla="*/ 1360513 w 2264509"/>
                <a:gd name="connsiteY64" fmla="*/ 1005635 h 7203705"/>
                <a:gd name="connsiteX65" fmla="*/ 1416522 w 2264509"/>
                <a:gd name="connsiteY65" fmla="*/ 807081 h 7203705"/>
                <a:gd name="connsiteX66" fmla="*/ 1484699 w 2264509"/>
                <a:gd name="connsiteY66" fmla="*/ 608469 h 7203705"/>
                <a:gd name="connsiteX67" fmla="*/ 1496208 w 2264509"/>
                <a:gd name="connsiteY67" fmla="*/ 366317 h 7203705"/>
                <a:gd name="connsiteX68" fmla="*/ 1413968 w 2264509"/>
                <a:gd name="connsiteY68" fmla="*/ 146640 h 7203705"/>
                <a:gd name="connsiteX69" fmla="*/ 1100515 w 2264509"/>
                <a:gd name="connsiteY69" fmla="*/ 551 h 7203705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90819 w 2264509"/>
                <a:gd name="connsiteY60" fmla="*/ 1650316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90819 w 2264509"/>
                <a:gd name="connsiteY60" fmla="*/ 1650316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264509" h="7217346">
                  <a:moveTo>
                    <a:pt x="1100515" y="551"/>
                  </a:moveTo>
                  <a:cubicBezTo>
                    <a:pt x="956227" y="12130"/>
                    <a:pt x="938859" y="78513"/>
                    <a:pt x="849378" y="118937"/>
                  </a:cubicBezTo>
                  <a:lnTo>
                    <a:pt x="751515" y="285490"/>
                  </a:lnTo>
                  <a:cubicBezTo>
                    <a:pt x="752096" y="382863"/>
                    <a:pt x="735368" y="474467"/>
                    <a:pt x="756141" y="566071"/>
                  </a:cubicBezTo>
                  <a:cubicBezTo>
                    <a:pt x="839051" y="656223"/>
                    <a:pt x="861387" y="780989"/>
                    <a:pt x="895260" y="882679"/>
                  </a:cubicBezTo>
                  <a:cubicBezTo>
                    <a:pt x="860625" y="930394"/>
                    <a:pt x="851952" y="995418"/>
                    <a:pt x="785588" y="1025825"/>
                  </a:cubicBezTo>
                  <a:cubicBezTo>
                    <a:pt x="571811" y="1111059"/>
                    <a:pt x="311147" y="1083246"/>
                    <a:pt x="152912" y="1252683"/>
                  </a:cubicBezTo>
                  <a:cubicBezTo>
                    <a:pt x="117116" y="1305967"/>
                    <a:pt x="-36811" y="1976270"/>
                    <a:pt x="8160" y="2283394"/>
                  </a:cubicBezTo>
                  <a:cubicBezTo>
                    <a:pt x="74946" y="2644124"/>
                    <a:pt x="199451" y="2599388"/>
                    <a:pt x="416233" y="2735641"/>
                  </a:cubicBezTo>
                  <a:cubicBezTo>
                    <a:pt x="378043" y="2987808"/>
                    <a:pt x="305402" y="3596814"/>
                    <a:pt x="293173" y="3799944"/>
                  </a:cubicBezTo>
                  <a:cubicBezTo>
                    <a:pt x="303163" y="3909481"/>
                    <a:pt x="451194" y="3871613"/>
                    <a:pt x="428536" y="3969982"/>
                  </a:cubicBezTo>
                  <a:cubicBezTo>
                    <a:pt x="367409" y="4161754"/>
                    <a:pt x="494289" y="4163739"/>
                    <a:pt x="486017" y="4215017"/>
                  </a:cubicBezTo>
                  <a:cubicBezTo>
                    <a:pt x="446666" y="4442245"/>
                    <a:pt x="558870" y="4554782"/>
                    <a:pt x="547224" y="4615099"/>
                  </a:cubicBezTo>
                  <a:cubicBezTo>
                    <a:pt x="499734" y="4714755"/>
                    <a:pt x="576381" y="4760555"/>
                    <a:pt x="555878" y="4779518"/>
                  </a:cubicBezTo>
                  <a:cubicBezTo>
                    <a:pt x="497416" y="4853314"/>
                    <a:pt x="584173" y="4940219"/>
                    <a:pt x="541964" y="4966441"/>
                  </a:cubicBezTo>
                  <a:cubicBezTo>
                    <a:pt x="485235" y="5009209"/>
                    <a:pt x="536153" y="5069650"/>
                    <a:pt x="510234" y="5112051"/>
                  </a:cubicBezTo>
                  <a:cubicBezTo>
                    <a:pt x="386849" y="5389188"/>
                    <a:pt x="370194" y="5876895"/>
                    <a:pt x="434305" y="6139609"/>
                  </a:cubicBezTo>
                  <a:cubicBezTo>
                    <a:pt x="459079" y="6235267"/>
                    <a:pt x="377433" y="6489390"/>
                    <a:pt x="399690" y="6589898"/>
                  </a:cubicBezTo>
                  <a:cubicBezTo>
                    <a:pt x="435770" y="6685927"/>
                    <a:pt x="436189" y="6732311"/>
                    <a:pt x="471534" y="6812999"/>
                  </a:cubicBezTo>
                  <a:cubicBezTo>
                    <a:pt x="488173" y="6860456"/>
                    <a:pt x="399805" y="6945471"/>
                    <a:pt x="409205" y="6995629"/>
                  </a:cubicBezTo>
                  <a:cubicBezTo>
                    <a:pt x="442517" y="7119524"/>
                    <a:pt x="574205" y="7160756"/>
                    <a:pt x="712039" y="7208607"/>
                  </a:cubicBezTo>
                  <a:cubicBezTo>
                    <a:pt x="997889" y="7240046"/>
                    <a:pt x="1125087" y="7182616"/>
                    <a:pt x="1018766" y="7101007"/>
                  </a:cubicBezTo>
                  <a:cubicBezTo>
                    <a:pt x="882408" y="6986307"/>
                    <a:pt x="865108" y="6968450"/>
                    <a:pt x="760721" y="6842580"/>
                  </a:cubicBezTo>
                  <a:cubicBezTo>
                    <a:pt x="746528" y="6774595"/>
                    <a:pt x="754550" y="6666168"/>
                    <a:pt x="804368" y="6565349"/>
                  </a:cubicBezTo>
                  <a:cubicBezTo>
                    <a:pt x="828823" y="6456110"/>
                    <a:pt x="768773" y="6288448"/>
                    <a:pt x="790216" y="6235730"/>
                  </a:cubicBezTo>
                  <a:cubicBezTo>
                    <a:pt x="853381" y="6041579"/>
                    <a:pt x="928500" y="5651410"/>
                    <a:pt x="907792" y="5474692"/>
                  </a:cubicBezTo>
                  <a:cubicBezTo>
                    <a:pt x="898623" y="5424894"/>
                    <a:pt x="967135" y="5402562"/>
                    <a:pt x="957309" y="5365800"/>
                  </a:cubicBezTo>
                  <a:cubicBezTo>
                    <a:pt x="941343" y="5331456"/>
                    <a:pt x="934032" y="5317304"/>
                    <a:pt x="949796" y="5294498"/>
                  </a:cubicBezTo>
                  <a:cubicBezTo>
                    <a:pt x="959313" y="5253146"/>
                    <a:pt x="997985" y="5250763"/>
                    <a:pt x="1022842" y="5197505"/>
                  </a:cubicBezTo>
                  <a:cubicBezTo>
                    <a:pt x="1034090" y="5145340"/>
                    <a:pt x="999185" y="5110908"/>
                    <a:pt x="1024856" y="5054630"/>
                  </a:cubicBezTo>
                  <a:cubicBezTo>
                    <a:pt x="1158637" y="4659979"/>
                    <a:pt x="1173932" y="4239775"/>
                    <a:pt x="1250022" y="4234537"/>
                  </a:cubicBezTo>
                  <a:cubicBezTo>
                    <a:pt x="1366949" y="4225072"/>
                    <a:pt x="1304762" y="4516209"/>
                    <a:pt x="1388027" y="4644157"/>
                  </a:cubicBezTo>
                  <a:cubicBezTo>
                    <a:pt x="1423878" y="4693049"/>
                    <a:pt x="1347674" y="4797565"/>
                    <a:pt x="1392304" y="4865602"/>
                  </a:cubicBezTo>
                  <a:cubicBezTo>
                    <a:pt x="1434272" y="4906086"/>
                    <a:pt x="1362708" y="4925093"/>
                    <a:pt x="1364785" y="4971714"/>
                  </a:cubicBezTo>
                  <a:cubicBezTo>
                    <a:pt x="1369180" y="5026340"/>
                    <a:pt x="1419601" y="5044142"/>
                    <a:pt x="1405585" y="5098769"/>
                  </a:cubicBezTo>
                  <a:cubicBezTo>
                    <a:pt x="1360464" y="5208282"/>
                    <a:pt x="1344188" y="5392792"/>
                    <a:pt x="1313490" y="5539804"/>
                  </a:cubicBezTo>
                  <a:cubicBezTo>
                    <a:pt x="1285330" y="5690352"/>
                    <a:pt x="1328109" y="6161294"/>
                    <a:pt x="1314512" y="6345824"/>
                  </a:cubicBezTo>
                  <a:cubicBezTo>
                    <a:pt x="1318223" y="6455358"/>
                    <a:pt x="1397139" y="6492211"/>
                    <a:pt x="1369266" y="6519700"/>
                  </a:cubicBezTo>
                  <a:cubicBezTo>
                    <a:pt x="1281188" y="6581076"/>
                    <a:pt x="1395947" y="6650005"/>
                    <a:pt x="1336897" y="6727274"/>
                  </a:cubicBezTo>
                  <a:cubicBezTo>
                    <a:pt x="1318409" y="6752980"/>
                    <a:pt x="1364359" y="6784825"/>
                    <a:pt x="1355075" y="6813600"/>
                  </a:cubicBezTo>
                  <a:cubicBezTo>
                    <a:pt x="1351610" y="6867285"/>
                    <a:pt x="1310646" y="6977246"/>
                    <a:pt x="1364871" y="7006384"/>
                  </a:cubicBezTo>
                  <a:cubicBezTo>
                    <a:pt x="1539756" y="7079790"/>
                    <a:pt x="1633875" y="7147426"/>
                    <a:pt x="1811645" y="7174679"/>
                  </a:cubicBezTo>
                  <a:cubicBezTo>
                    <a:pt x="1978566" y="7193397"/>
                    <a:pt x="2174335" y="7209234"/>
                    <a:pt x="2240298" y="7184685"/>
                  </a:cubicBezTo>
                  <a:cubicBezTo>
                    <a:pt x="2281478" y="7150868"/>
                    <a:pt x="2266384" y="7065428"/>
                    <a:pt x="2223142" y="7032346"/>
                  </a:cubicBezTo>
                  <a:cubicBezTo>
                    <a:pt x="1975096" y="6878113"/>
                    <a:pt x="1692271" y="6731007"/>
                    <a:pt x="1738539" y="6666009"/>
                  </a:cubicBezTo>
                  <a:cubicBezTo>
                    <a:pt x="1810883" y="6566781"/>
                    <a:pt x="1784291" y="6555321"/>
                    <a:pt x="1759422" y="6535632"/>
                  </a:cubicBezTo>
                  <a:cubicBezTo>
                    <a:pt x="1705868" y="6511283"/>
                    <a:pt x="1696994" y="6484236"/>
                    <a:pt x="1719909" y="6436627"/>
                  </a:cubicBezTo>
                  <a:cubicBezTo>
                    <a:pt x="1750767" y="6369661"/>
                    <a:pt x="1744128" y="6311349"/>
                    <a:pt x="1708642" y="6235730"/>
                  </a:cubicBezTo>
                  <a:cubicBezTo>
                    <a:pt x="1690396" y="6162701"/>
                    <a:pt x="1701055" y="6090225"/>
                    <a:pt x="1730306" y="5965274"/>
                  </a:cubicBezTo>
                  <a:cubicBezTo>
                    <a:pt x="1746827" y="5849492"/>
                    <a:pt x="1802089" y="5632109"/>
                    <a:pt x="1778923" y="5513111"/>
                  </a:cubicBezTo>
                  <a:cubicBezTo>
                    <a:pt x="1767295" y="5469112"/>
                    <a:pt x="1844612" y="5453494"/>
                    <a:pt x="1790341" y="5349364"/>
                  </a:cubicBezTo>
                  <a:cubicBezTo>
                    <a:pt x="1779178" y="5318527"/>
                    <a:pt x="1850862" y="5303033"/>
                    <a:pt x="1855040" y="5272196"/>
                  </a:cubicBezTo>
                  <a:cubicBezTo>
                    <a:pt x="1869298" y="5159406"/>
                    <a:pt x="1881958" y="5150887"/>
                    <a:pt x="1920156" y="5046384"/>
                  </a:cubicBezTo>
                  <a:cubicBezTo>
                    <a:pt x="1951126" y="4944734"/>
                    <a:pt x="1903824" y="4812887"/>
                    <a:pt x="1939169" y="4760372"/>
                  </a:cubicBezTo>
                  <a:cubicBezTo>
                    <a:pt x="1959229" y="4644398"/>
                    <a:pt x="1951575" y="4503573"/>
                    <a:pt x="1951665" y="4334336"/>
                  </a:cubicBezTo>
                  <a:cubicBezTo>
                    <a:pt x="1952181" y="4141966"/>
                    <a:pt x="1965707" y="4071482"/>
                    <a:pt x="1932344" y="3888133"/>
                  </a:cubicBezTo>
                  <a:cubicBezTo>
                    <a:pt x="2024530" y="3828015"/>
                    <a:pt x="2138927" y="3872631"/>
                    <a:pt x="2114094" y="3794489"/>
                  </a:cubicBezTo>
                  <a:cubicBezTo>
                    <a:pt x="2004573" y="3440309"/>
                    <a:pt x="1785909" y="2841037"/>
                    <a:pt x="1762492" y="2682768"/>
                  </a:cubicBezTo>
                  <a:cubicBezTo>
                    <a:pt x="1895117" y="2668567"/>
                    <a:pt x="2125465" y="2666041"/>
                    <a:pt x="2171636" y="2450629"/>
                  </a:cubicBezTo>
                  <a:cubicBezTo>
                    <a:pt x="2199124" y="2230322"/>
                    <a:pt x="2151580" y="2090442"/>
                    <a:pt x="2032492" y="1850474"/>
                  </a:cubicBezTo>
                  <a:cubicBezTo>
                    <a:pt x="1985848" y="1799467"/>
                    <a:pt x="2047772" y="1723110"/>
                    <a:pt x="1990819" y="1650316"/>
                  </a:cubicBezTo>
                  <a:cubicBezTo>
                    <a:pt x="1967685" y="1637100"/>
                    <a:pt x="2025493" y="1537968"/>
                    <a:pt x="1973329" y="1418094"/>
                  </a:cubicBezTo>
                  <a:cubicBezTo>
                    <a:pt x="1961710" y="1378726"/>
                    <a:pt x="1998634" y="1322234"/>
                    <a:pt x="1913430" y="1284830"/>
                  </a:cubicBezTo>
                  <a:cubicBezTo>
                    <a:pt x="1742471" y="1205966"/>
                    <a:pt x="1546285" y="1161900"/>
                    <a:pt x="1458979" y="1120535"/>
                  </a:cubicBezTo>
                  <a:cubicBezTo>
                    <a:pt x="1405004" y="1081274"/>
                    <a:pt x="1379873" y="1053550"/>
                    <a:pt x="1360513" y="1005635"/>
                  </a:cubicBezTo>
                  <a:cubicBezTo>
                    <a:pt x="1340722" y="948104"/>
                    <a:pt x="1398814" y="867496"/>
                    <a:pt x="1416522" y="807081"/>
                  </a:cubicBezTo>
                  <a:cubicBezTo>
                    <a:pt x="1435777" y="734637"/>
                    <a:pt x="1435362" y="682410"/>
                    <a:pt x="1484699" y="608469"/>
                  </a:cubicBezTo>
                  <a:cubicBezTo>
                    <a:pt x="1473461" y="517220"/>
                    <a:pt x="1500304" y="458673"/>
                    <a:pt x="1496208" y="366317"/>
                  </a:cubicBezTo>
                  <a:cubicBezTo>
                    <a:pt x="1497641" y="303667"/>
                    <a:pt x="1487534" y="203520"/>
                    <a:pt x="1413968" y="146640"/>
                  </a:cubicBezTo>
                  <a:cubicBezTo>
                    <a:pt x="1384481" y="73906"/>
                    <a:pt x="1248267" y="-7481"/>
                    <a:pt x="1100515" y="5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0C68978-A9FB-4EAB-BB71-E998EAA58B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9866" y="1389705"/>
              <a:ext cx="989222" cy="3999743"/>
            </a:xfrm>
            <a:custGeom>
              <a:avLst/>
              <a:gdLst/>
              <a:ahLst/>
              <a:cxnLst/>
              <a:rect l="l" t="t" r="r" b="b"/>
              <a:pathLst>
                <a:path w="1700581" h="6876000">
                  <a:moveTo>
                    <a:pt x="878607" y="5728536"/>
                  </a:moveTo>
                  <a:lnTo>
                    <a:pt x="1213038" y="5728536"/>
                  </a:lnTo>
                  <a:cubicBezTo>
                    <a:pt x="1191114" y="5878770"/>
                    <a:pt x="1166919" y="6038257"/>
                    <a:pt x="1136360" y="6221609"/>
                  </a:cubicBezTo>
                  <a:cubicBezTo>
                    <a:pt x="1143018" y="6556144"/>
                    <a:pt x="1429288" y="6641027"/>
                    <a:pt x="1376029" y="6715924"/>
                  </a:cubicBezTo>
                  <a:cubicBezTo>
                    <a:pt x="1327762" y="6799140"/>
                    <a:pt x="1164654" y="6747547"/>
                    <a:pt x="1026513" y="6735896"/>
                  </a:cubicBezTo>
                  <a:cubicBezTo>
                    <a:pt x="996554" y="6629376"/>
                    <a:pt x="976582" y="6462941"/>
                    <a:pt x="936637" y="6461276"/>
                  </a:cubicBezTo>
                  <a:cubicBezTo>
                    <a:pt x="901685" y="6449625"/>
                    <a:pt x="926652" y="6562802"/>
                    <a:pt x="911672" y="6641026"/>
                  </a:cubicBezTo>
                  <a:lnTo>
                    <a:pt x="836775" y="6656007"/>
                  </a:lnTo>
                  <a:cubicBezTo>
                    <a:pt x="813474" y="6507878"/>
                    <a:pt x="765208" y="6364743"/>
                    <a:pt x="766873" y="6211623"/>
                  </a:cubicBezTo>
                  <a:cubicBezTo>
                    <a:pt x="770201" y="6148377"/>
                    <a:pt x="803489" y="6145049"/>
                    <a:pt x="856748" y="6081803"/>
                  </a:cubicBezTo>
                  <a:cubicBezTo>
                    <a:pt x="894429" y="6019813"/>
                    <a:pt x="886836" y="5883254"/>
                    <a:pt x="878607" y="5728536"/>
                  </a:cubicBezTo>
                  <a:close/>
                  <a:moveTo>
                    <a:pt x="291280" y="5728536"/>
                  </a:moveTo>
                  <a:lnTo>
                    <a:pt x="617128" y="5728536"/>
                  </a:lnTo>
                  <a:cubicBezTo>
                    <a:pt x="607671" y="5759643"/>
                    <a:pt x="597428" y="5790682"/>
                    <a:pt x="587121" y="5822163"/>
                  </a:cubicBezTo>
                  <a:cubicBezTo>
                    <a:pt x="595442" y="5913703"/>
                    <a:pt x="518883" y="6125076"/>
                    <a:pt x="552169" y="6171678"/>
                  </a:cubicBezTo>
                  <a:cubicBezTo>
                    <a:pt x="582127" y="6219945"/>
                    <a:pt x="612087" y="6258225"/>
                    <a:pt x="622073" y="6321471"/>
                  </a:cubicBezTo>
                  <a:cubicBezTo>
                    <a:pt x="612086" y="6489570"/>
                    <a:pt x="581294" y="6627747"/>
                    <a:pt x="582128" y="6770847"/>
                  </a:cubicBezTo>
                  <a:cubicBezTo>
                    <a:pt x="542184" y="6772511"/>
                    <a:pt x="541200" y="6783894"/>
                    <a:pt x="502239" y="6780832"/>
                  </a:cubicBezTo>
                  <a:cubicBezTo>
                    <a:pt x="487260" y="6709265"/>
                    <a:pt x="515554" y="6675978"/>
                    <a:pt x="477273" y="6621054"/>
                  </a:cubicBezTo>
                  <a:cubicBezTo>
                    <a:pt x="452307" y="6692623"/>
                    <a:pt x="407370" y="6689294"/>
                    <a:pt x="402376" y="6835757"/>
                  </a:cubicBezTo>
                  <a:cubicBezTo>
                    <a:pt x="344478" y="6846528"/>
                    <a:pt x="258804" y="6865470"/>
                    <a:pt x="181318" y="6876000"/>
                  </a:cubicBezTo>
                  <a:lnTo>
                    <a:pt x="22668" y="6876000"/>
                  </a:lnTo>
                  <a:cubicBezTo>
                    <a:pt x="325" y="6867219"/>
                    <a:pt x="-7264" y="6849920"/>
                    <a:pt x="7923" y="6820777"/>
                  </a:cubicBezTo>
                  <a:cubicBezTo>
                    <a:pt x="91141" y="6682635"/>
                    <a:pt x="249255" y="6509542"/>
                    <a:pt x="292529" y="6226601"/>
                  </a:cubicBezTo>
                  <a:lnTo>
                    <a:pt x="292529" y="6121748"/>
                  </a:lnTo>
                  <a:lnTo>
                    <a:pt x="277550" y="6051844"/>
                  </a:lnTo>
                  <a:lnTo>
                    <a:pt x="297522" y="5922024"/>
                  </a:lnTo>
                  <a:close/>
                  <a:moveTo>
                    <a:pt x="357997" y="3433607"/>
                  </a:moveTo>
                  <a:lnTo>
                    <a:pt x="1564298" y="3433607"/>
                  </a:lnTo>
                  <a:cubicBezTo>
                    <a:pt x="1526982" y="3820040"/>
                    <a:pt x="1389157" y="4196631"/>
                    <a:pt x="1307467" y="4581071"/>
                  </a:cubicBezTo>
                  <a:lnTo>
                    <a:pt x="1307466" y="4581071"/>
                  </a:lnTo>
                  <a:cubicBezTo>
                    <a:pt x="1296887" y="4621614"/>
                    <a:pt x="1288623" y="4662612"/>
                    <a:pt x="1281159" y="4703713"/>
                  </a:cubicBezTo>
                  <a:cubicBezTo>
                    <a:pt x="1256194" y="4795252"/>
                    <a:pt x="1316111" y="4916752"/>
                    <a:pt x="1311119" y="5063215"/>
                  </a:cubicBezTo>
                  <a:cubicBezTo>
                    <a:pt x="1274117" y="5297224"/>
                    <a:pt x="1246129" y="5502391"/>
                    <a:pt x="1213038" y="5728535"/>
                  </a:cubicBezTo>
                  <a:lnTo>
                    <a:pt x="878608" y="5728535"/>
                  </a:lnTo>
                  <a:cubicBezTo>
                    <a:pt x="875701" y="5671395"/>
                    <a:pt x="872625" y="5611785"/>
                    <a:pt x="871727" y="5552536"/>
                  </a:cubicBezTo>
                  <a:lnTo>
                    <a:pt x="856748" y="5402743"/>
                  </a:lnTo>
                  <a:lnTo>
                    <a:pt x="856748" y="4938388"/>
                  </a:lnTo>
                  <a:lnTo>
                    <a:pt x="906679" y="4693727"/>
                  </a:lnTo>
                  <a:lnTo>
                    <a:pt x="888339" y="4581071"/>
                  </a:lnTo>
                  <a:lnTo>
                    <a:pt x="888340" y="4581071"/>
                  </a:lnTo>
                  <a:lnTo>
                    <a:pt x="871728" y="4479025"/>
                  </a:lnTo>
                  <a:cubicBezTo>
                    <a:pt x="862264" y="4512577"/>
                    <a:pt x="850467" y="4546796"/>
                    <a:pt x="837952" y="4581071"/>
                  </a:cubicBezTo>
                  <a:lnTo>
                    <a:pt x="837951" y="4581071"/>
                  </a:lnTo>
                  <a:cubicBezTo>
                    <a:pt x="802120" y="4679442"/>
                    <a:pt x="760533" y="4778331"/>
                    <a:pt x="751893" y="4863490"/>
                  </a:cubicBezTo>
                  <a:cubicBezTo>
                    <a:pt x="763709" y="5248980"/>
                    <a:pt x="696884" y="5485051"/>
                    <a:pt x="617128" y="5728535"/>
                  </a:cubicBezTo>
                  <a:lnTo>
                    <a:pt x="291281" y="5728535"/>
                  </a:lnTo>
                  <a:lnTo>
                    <a:pt x="287536" y="5612453"/>
                  </a:lnTo>
                  <a:cubicBezTo>
                    <a:pt x="265900" y="5206349"/>
                    <a:pt x="304180" y="4960024"/>
                    <a:pt x="397384" y="4618831"/>
                  </a:cubicBezTo>
                  <a:lnTo>
                    <a:pt x="397033" y="4581071"/>
                  </a:lnTo>
                  <a:lnTo>
                    <a:pt x="397034" y="4581071"/>
                  </a:lnTo>
                  <a:cubicBezTo>
                    <a:pt x="400543" y="4198569"/>
                    <a:pt x="344626" y="3816062"/>
                    <a:pt x="357997" y="3433607"/>
                  </a:cubicBezTo>
                  <a:close/>
                  <a:moveTo>
                    <a:pt x="1000299" y="1643"/>
                  </a:moveTo>
                  <a:cubicBezTo>
                    <a:pt x="1142290" y="17714"/>
                    <a:pt x="1233725" y="147534"/>
                    <a:pt x="1266180" y="209948"/>
                  </a:cubicBezTo>
                  <a:cubicBezTo>
                    <a:pt x="1337749" y="388035"/>
                    <a:pt x="1289481" y="646010"/>
                    <a:pt x="1306126" y="898993"/>
                  </a:cubicBezTo>
                  <a:cubicBezTo>
                    <a:pt x="1341077" y="1017161"/>
                    <a:pt x="1336084" y="1055442"/>
                    <a:pt x="1296139" y="1048785"/>
                  </a:cubicBezTo>
                  <a:cubicBezTo>
                    <a:pt x="1304964" y="1086489"/>
                    <a:pt x="1295227" y="1111434"/>
                    <a:pt x="1298096" y="1138678"/>
                  </a:cubicBezTo>
                  <a:lnTo>
                    <a:pt x="1298097" y="1138678"/>
                  </a:lnTo>
                  <a:cubicBezTo>
                    <a:pt x="1300323" y="1168033"/>
                    <a:pt x="1317044" y="1200049"/>
                    <a:pt x="1386014" y="1253500"/>
                  </a:cubicBezTo>
                  <a:lnTo>
                    <a:pt x="1291146" y="1328397"/>
                  </a:lnTo>
                  <a:cubicBezTo>
                    <a:pt x="1326098" y="1446567"/>
                    <a:pt x="1381023" y="1589701"/>
                    <a:pt x="1445932" y="1692891"/>
                  </a:cubicBezTo>
                  <a:lnTo>
                    <a:pt x="1381022" y="1757801"/>
                  </a:lnTo>
                  <a:cubicBezTo>
                    <a:pt x="1405988" y="1786095"/>
                    <a:pt x="1480883" y="1809396"/>
                    <a:pt x="1455918" y="1842683"/>
                  </a:cubicBezTo>
                  <a:cubicBezTo>
                    <a:pt x="1427624" y="1945873"/>
                    <a:pt x="1369372" y="2059050"/>
                    <a:pt x="1326098" y="2167233"/>
                  </a:cubicBezTo>
                  <a:cubicBezTo>
                    <a:pt x="1386015" y="2173890"/>
                    <a:pt x="1415974" y="2180547"/>
                    <a:pt x="1505849" y="2187205"/>
                  </a:cubicBezTo>
                  <a:cubicBezTo>
                    <a:pt x="1532134" y="2216917"/>
                    <a:pt x="1563125" y="2251336"/>
                    <a:pt x="1592182" y="2286142"/>
                  </a:cubicBezTo>
                  <a:lnTo>
                    <a:pt x="1592184" y="2286142"/>
                  </a:lnTo>
                  <a:cubicBezTo>
                    <a:pt x="1648871" y="2351776"/>
                    <a:pt x="1699489" y="2417957"/>
                    <a:pt x="1700581" y="2451838"/>
                  </a:cubicBezTo>
                  <a:cubicBezTo>
                    <a:pt x="1677280" y="2570007"/>
                    <a:pt x="1614033" y="2708149"/>
                    <a:pt x="1525823" y="2806346"/>
                  </a:cubicBezTo>
                  <a:cubicBezTo>
                    <a:pt x="1582604" y="3019952"/>
                    <a:pt x="1588783" y="3228287"/>
                    <a:pt x="1564298" y="3433606"/>
                  </a:cubicBezTo>
                  <a:lnTo>
                    <a:pt x="357997" y="3433606"/>
                  </a:lnTo>
                  <a:cubicBezTo>
                    <a:pt x="361606" y="3257771"/>
                    <a:pt x="381219" y="3081989"/>
                    <a:pt x="427343" y="2906207"/>
                  </a:cubicBezTo>
                  <a:lnTo>
                    <a:pt x="312503" y="2781381"/>
                  </a:lnTo>
                  <a:lnTo>
                    <a:pt x="502240" y="2441852"/>
                  </a:lnTo>
                  <a:cubicBezTo>
                    <a:pt x="445692" y="2397654"/>
                    <a:pt x="398283" y="2345651"/>
                    <a:pt x="360181" y="2286142"/>
                  </a:cubicBezTo>
                  <a:lnTo>
                    <a:pt x="360181" y="2286142"/>
                  </a:lnTo>
                  <a:cubicBezTo>
                    <a:pt x="191427" y="2049061"/>
                    <a:pt x="144185" y="1710010"/>
                    <a:pt x="67840" y="1403293"/>
                  </a:cubicBezTo>
                  <a:cubicBezTo>
                    <a:pt x="51782" y="1311963"/>
                    <a:pt x="90192" y="1206108"/>
                    <a:pt x="144160" y="1138678"/>
                  </a:cubicBezTo>
                  <a:lnTo>
                    <a:pt x="144160" y="1138678"/>
                  </a:lnTo>
                  <a:cubicBezTo>
                    <a:pt x="178854" y="1093626"/>
                    <a:pt x="220576" y="1065454"/>
                    <a:pt x="257578" y="1068757"/>
                  </a:cubicBezTo>
                  <a:lnTo>
                    <a:pt x="227619" y="903986"/>
                  </a:lnTo>
                  <a:cubicBezTo>
                    <a:pt x="508895" y="707591"/>
                    <a:pt x="630395" y="86785"/>
                    <a:pt x="841769" y="30197"/>
                  </a:cubicBezTo>
                  <a:cubicBezTo>
                    <a:pt x="900021" y="3568"/>
                    <a:pt x="952969" y="-3714"/>
                    <a:pt x="1000299" y="16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139F533-E44E-4FDC-98C8-E8DC9764F3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8388" y="1352808"/>
              <a:ext cx="1255596" cy="4001786"/>
            </a:xfrm>
            <a:custGeom>
              <a:avLst/>
              <a:gdLst>
                <a:gd name="connsiteX0" fmla="*/ 1095375 w 2171700"/>
                <a:gd name="connsiteY0" fmla="*/ 0 h 7324725"/>
                <a:gd name="connsiteX1" fmla="*/ 809625 w 2171700"/>
                <a:gd name="connsiteY1" fmla="*/ 190500 h 7324725"/>
                <a:gd name="connsiteX2" fmla="*/ 685800 w 2171700"/>
                <a:gd name="connsiteY2" fmla="*/ 371475 h 7324725"/>
                <a:gd name="connsiteX3" fmla="*/ 704850 w 2171700"/>
                <a:gd name="connsiteY3" fmla="*/ 695325 h 7324725"/>
                <a:gd name="connsiteX4" fmla="*/ 838200 w 2171700"/>
                <a:gd name="connsiteY4" fmla="*/ 971550 h 7324725"/>
                <a:gd name="connsiteX5" fmla="*/ 742950 w 2171700"/>
                <a:gd name="connsiteY5" fmla="*/ 1085850 h 7324725"/>
                <a:gd name="connsiteX6" fmla="*/ 133350 w 2171700"/>
                <a:gd name="connsiteY6" fmla="*/ 1295400 h 7324725"/>
                <a:gd name="connsiteX7" fmla="*/ 0 w 2171700"/>
                <a:gd name="connsiteY7" fmla="*/ 2286000 h 7324725"/>
                <a:gd name="connsiteX8" fmla="*/ 333375 w 2171700"/>
                <a:gd name="connsiteY8" fmla="*/ 3181350 h 7324725"/>
                <a:gd name="connsiteX9" fmla="*/ 247650 w 2171700"/>
                <a:gd name="connsiteY9" fmla="*/ 3914775 h 7324725"/>
                <a:gd name="connsiteX10" fmla="*/ 371475 w 2171700"/>
                <a:gd name="connsiteY10" fmla="*/ 4133850 h 7324725"/>
                <a:gd name="connsiteX11" fmla="*/ 495300 w 2171700"/>
                <a:gd name="connsiteY11" fmla="*/ 4352925 h 7324725"/>
                <a:gd name="connsiteX12" fmla="*/ 476250 w 2171700"/>
                <a:gd name="connsiteY12" fmla="*/ 4810125 h 7324725"/>
                <a:gd name="connsiteX13" fmla="*/ 476250 w 2171700"/>
                <a:gd name="connsiteY13" fmla="*/ 5172075 h 7324725"/>
                <a:gd name="connsiteX14" fmla="*/ 371475 w 2171700"/>
                <a:gd name="connsiteY14" fmla="*/ 6219825 h 7324725"/>
                <a:gd name="connsiteX15" fmla="*/ 371475 w 2171700"/>
                <a:gd name="connsiteY15" fmla="*/ 6696075 h 7324725"/>
                <a:gd name="connsiteX16" fmla="*/ 400050 w 2171700"/>
                <a:gd name="connsiteY16" fmla="*/ 6896100 h 7324725"/>
                <a:gd name="connsiteX17" fmla="*/ 323850 w 2171700"/>
                <a:gd name="connsiteY17" fmla="*/ 7077075 h 7324725"/>
                <a:gd name="connsiteX18" fmla="*/ 533400 w 2171700"/>
                <a:gd name="connsiteY18" fmla="*/ 7324725 h 7324725"/>
                <a:gd name="connsiteX19" fmla="*/ 952500 w 2171700"/>
                <a:gd name="connsiteY19" fmla="*/ 7315200 h 7324725"/>
                <a:gd name="connsiteX20" fmla="*/ 733425 w 2171700"/>
                <a:gd name="connsiteY20" fmla="*/ 6896100 h 7324725"/>
                <a:gd name="connsiteX21" fmla="*/ 790575 w 2171700"/>
                <a:gd name="connsiteY21" fmla="*/ 6648450 h 7324725"/>
                <a:gd name="connsiteX22" fmla="*/ 762000 w 2171700"/>
                <a:gd name="connsiteY22" fmla="*/ 6324600 h 7324725"/>
                <a:gd name="connsiteX23" fmla="*/ 885825 w 2171700"/>
                <a:gd name="connsiteY23" fmla="*/ 5486400 h 7324725"/>
                <a:gd name="connsiteX24" fmla="*/ 866775 w 2171700"/>
                <a:gd name="connsiteY24" fmla="*/ 5400675 h 7324725"/>
                <a:gd name="connsiteX25" fmla="*/ 971550 w 2171700"/>
                <a:gd name="connsiteY25" fmla="*/ 5286375 h 7324725"/>
                <a:gd name="connsiteX26" fmla="*/ 962025 w 2171700"/>
                <a:gd name="connsiteY26" fmla="*/ 5143500 h 7324725"/>
                <a:gd name="connsiteX27" fmla="*/ 1104900 w 2171700"/>
                <a:gd name="connsiteY27" fmla="*/ 4600575 h 7324725"/>
                <a:gd name="connsiteX28" fmla="*/ 1123950 w 2171700"/>
                <a:gd name="connsiteY28" fmla="*/ 4467225 h 7324725"/>
                <a:gd name="connsiteX29" fmla="*/ 1276350 w 2171700"/>
                <a:gd name="connsiteY29" fmla="*/ 4724400 h 7324725"/>
                <a:gd name="connsiteX30" fmla="*/ 1352550 w 2171700"/>
                <a:gd name="connsiteY30" fmla="*/ 5000625 h 7324725"/>
                <a:gd name="connsiteX31" fmla="*/ 1333500 w 2171700"/>
                <a:gd name="connsiteY31" fmla="*/ 5143500 h 7324725"/>
                <a:gd name="connsiteX32" fmla="*/ 1371600 w 2171700"/>
                <a:gd name="connsiteY32" fmla="*/ 5153025 h 7324725"/>
                <a:gd name="connsiteX33" fmla="*/ 1247775 w 2171700"/>
                <a:gd name="connsiteY33" fmla="*/ 5591175 h 7324725"/>
                <a:gd name="connsiteX34" fmla="*/ 1257300 w 2171700"/>
                <a:gd name="connsiteY34" fmla="*/ 6543675 h 7324725"/>
                <a:gd name="connsiteX35" fmla="*/ 1333500 w 2171700"/>
                <a:gd name="connsiteY35" fmla="*/ 6657975 h 7324725"/>
                <a:gd name="connsiteX36" fmla="*/ 1314450 w 2171700"/>
                <a:gd name="connsiteY36" fmla="*/ 6810375 h 7324725"/>
                <a:gd name="connsiteX37" fmla="*/ 1323975 w 2171700"/>
                <a:gd name="connsiteY37" fmla="*/ 6934200 h 7324725"/>
                <a:gd name="connsiteX38" fmla="*/ 1304925 w 2171700"/>
                <a:gd name="connsiteY38" fmla="*/ 7086600 h 7324725"/>
                <a:gd name="connsiteX39" fmla="*/ 1704975 w 2171700"/>
                <a:gd name="connsiteY39" fmla="*/ 7286625 h 7324725"/>
                <a:gd name="connsiteX40" fmla="*/ 2152650 w 2171700"/>
                <a:gd name="connsiteY40" fmla="*/ 7286625 h 7324725"/>
                <a:gd name="connsiteX41" fmla="*/ 2171700 w 2171700"/>
                <a:gd name="connsiteY41" fmla="*/ 7143750 h 7324725"/>
                <a:gd name="connsiteX42" fmla="*/ 1676400 w 2171700"/>
                <a:gd name="connsiteY42" fmla="*/ 6638925 h 7324725"/>
                <a:gd name="connsiteX43" fmla="*/ 1685925 w 2171700"/>
                <a:gd name="connsiteY43" fmla="*/ 6534150 h 7324725"/>
                <a:gd name="connsiteX44" fmla="*/ 1657350 w 2171700"/>
                <a:gd name="connsiteY44" fmla="*/ 6324600 h 7324725"/>
                <a:gd name="connsiteX45" fmla="*/ 1704975 w 2171700"/>
                <a:gd name="connsiteY45" fmla="*/ 6048375 h 7324725"/>
                <a:gd name="connsiteX46" fmla="*/ 1762125 w 2171700"/>
                <a:gd name="connsiteY46" fmla="*/ 5495925 h 7324725"/>
                <a:gd name="connsiteX47" fmla="*/ 1771650 w 2171700"/>
                <a:gd name="connsiteY47" fmla="*/ 5429250 h 7324725"/>
                <a:gd name="connsiteX48" fmla="*/ 1866900 w 2171700"/>
                <a:gd name="connsiteY48" fmla="*/ 5172075 h 7324725"/>
                <a:gd name="connsiteX49" fmla="*/ 1885950 w 2171700"/>
                <a:gd name="connsiteY49" fmla="*/ 4648200 h 7324725"/>
                <a:gd name="connsiteX50" fmla="*/ 1895475 w 2171700"/>
                <a:gd name="connsiteY50" fmla="*/ 4248150 h 7324725"/>
                <a:gd name="connsiteX51" fmla="*/ 1866900 w 2171700"/>
                <a:gd name="connsiteY51" fmla="*/ 3705225 h 7324725"/>
                <a:gd name="connsiteX52" fmla="*/ 2076450 w 2171700"/>
                <a:gd name="connsiteY52" fmla="*/ 2771775 h 7324725"/>
                <a:gd name="connsiteX53" fmla="*/ 2085975 w 2171700"/>
                <a:gd name="connsiteY53" fmla="*/ 2505075 h 7324725"/>
                <a:gd name="connsiteX54" fmla="*/ 1981200 w 2171700"/>
                <a:gd name="connsiteY54" fmla="*/ 1933575 h 7324725"/>
                <a:gd name="connsiteX55" fmla="*/ 1933575 w 2171700"/>
                <a:gd name="connsiteY55" fmla="*/ 1771650 h 7324725"/>
                <a:gd name="connsiteX56" fmla="*/ 1933575 w 2171700"/>
                <a:gd name="connsiteY56" fmla="*/ 1495425 h 7324725"/>
                <a:gd name="connsiteX57" fmla="*/ 1885950 w 2171700"/>
                <a:gd name="connsiteY57" fmla="*/ 1333500 h 7324725"/>
                <a:gd name="connsiteX58" fmla="*/ 1419225 w 2171700"/>
                <a:gd name="connsiteY58" fmla="*/ 1238250 h 7324725"/>
                <a:gd name="connsiteX59" fmla="*/ 1257300 w 2171700"/>
                <a:gd name="connsiteY59" fmla="*/ 1085850 h 7324725"/>
                <a:gd name="connsiteX60" fmla="*/ 1333500 w 2171700"/>
                <a:gd name="connsiteY60" fmla="*/ 933450 h 7324725"/>
                <a:gd name="connsiteX61" fmla="*/ 1447800 w 2171700"/>
                <a:gd name="connsiteY61" fmla="*/ 466725 h 7324725"/>
                <a:gd name="connsiteX62" fmla="*/ 1400175 w 2171700"/>
                <a:gd name="connsiteY62" fmla="*/ 209550 h 7324725"/>
                <a:gd name="connsiteX63" fmla="*/ 1095375 w 2171700"/>
                <a:gd name="connsiteY63" fmla="*/ 0 h 7324725"/>
                <a:gd name="connsiteX0" fmla="*/ 1078068 w 2171700"/>
                <a:gd name="connsiteY0" fmla="*/ 0 h 7255496"/>
                <a:gd name="connsiteX1" fmla="*/ 809625 w 2171700"/>
                <a:gd name="connsiteY1" fmla="*/ 121271 h 7255496"/>
                <a:gd name="connsiteX2" fmla="*/ 685800 w 2171700"/>
                <a:gd name="connsiteY2" fmla="*/ 302246 h 7255496"/>
                <a:gd name="connsiteX3" fmla="*/ 704850 w 2171700"/>
                <a:gd name="connsiteY3" fmla="*/ 626096 h 7255496"/>
                <a:gd name="connsiteX4" fmla="*/ 838200 w 2171700"/>
                <a:gd name="connsiteY4" fmla="*/ 902321 h 7255496"/>
                <a:gd name="connsiteX5" fmla="*/ 742950 w 2171700"/>
                <a:gd name="connsiteY5" fmla="*/ 1016621 h 7255496"/>
                <a:gd name="connsiteX6" fmla="*/ 133350 w 2171700"/>
                <a:gd name="connsiteY6" fmla="*/ 1226171 h 7255496"/>
                <a:gd name="connsiteX7" fmla="*/ 0 w 2171700"/>
                <a:gd name="connsiteY7" fmla="*/ 2216771 h 7255496"/>
                <a:gd name="connsiteX8" fmla="*/ 333375 w 2171700"/>
                <a:gd name="connsiteY8" fmla="*/ 3112121 h 7255496"/>
                <a:gd name="connsiteX9" fmla="*/ 247650 w 2171700"/>
                <a:gd name="connsiteY9" fmla="*/ 3845546 h 7255496"/>
                <a:gd name="connsiteX10" fmla="*/ 371475 w 2171700"/>
                <a:gd name="connsiteY10" fmla="*/ 4064621 h 7255496"/>
                <a:gd name="connsiteX11" fmla="*/ 495300 w 2171700"/>
                <a:gd name="connsiteY11" fmla="*/ 4283696 h 7255496"/>
                <a:gd name="connsiteX12" fmla="*/ 476250 w 2171700"/>
                <a:gd name="connsiteY12" fmla="*/ 4740896 h 7255496"/>
                <a:gd name="connsiteX13" fmla="*/ 476250 w 2171700"/>
                <a:gd name="connsiteY13" fmla="*/ 5102846 h 7255496"/>
                <a:gd name="connsiteX14" fmla="*/ 371475 w 2171700"/>
                <a:gd name="connsiteY14" fmla="*/ 6150596 h 7255496"/>
                <a:gd name="connsiteX15" fmla="*/ 371475 w 2171700"/>
                <a:gd name="connsiteY15" fmla="*/ 6626846 h 7255496"/>
                <a:gd name="connsiteX16" fmla="*/ 400050 w 2171700"/>
                <a:gd name="connsiteY16" fmla="*/ 6826871 h 7255496"/>
                <a:gd name="connsiteX17" fmla="*/ 323850 w 2171700"/>
                <a:gd name="connsiteY17" fmla="*/ 7007846 h 7255496"/>
                <a:gd name="connsiteX18" fmla="*/ 533400 w 2171700"/>
                <a:gd name="connsiteY18" fmla="*/ 7255496 h 7255496"/>
                <a:gd name="connsiteX19" fmla="*/ 952500 w 2171700"/>
                <a:gd name="connsiteY19" fmla="*/ 7245971 h 7255496"/>
                <a:gd name="connsiteX20" fmla="*/ 733425 w 2171700"/>
                <a:gd name="connsiteY20" fmla="*/ 6826871 h 7255496"/>
                <a:gd name="connsiteX21" fmla="*/ 790575 w 2171700"/>
                <a:gd name="connsiteY21" fmla="*/ 6579221 h 7255496"/>
                <a:gd name="connsiteX22" fmla="*/ 762000 w 2171700"/>
                <a:gd name="connsiteY22" fmla="*/ 6255371 h 7255496"/>
                <a:gd name="connsiteX23" fmla="*/ 885825 w 2171700"/>
                <a:gd name="connsiteY23" fmla="*/ 5417171 h 7255496"/>
                <a:gd name="connsiteX24" fmla="*/ 866775 w 2171700"/>
                <a:gd name="connsiteY24" fmla="*/ 5331446 h 7255496"/>
                <a:gd name="connsiteX25" fmla="*/ 971550 w 2171700"/>
                <a:gd name="connsiteY25" fmla="*/ 5217146 h 7255496"/>
                <a:gd name="connsiteX26" fmla="*/ 962025 w 2171700"/>
                <a:gd name="connsiteY26" fmla="*/ 5074271 h 7255496"/>
                <a:gd name="connsiteX27" fmla="*/ 1104900 w 2171700"/>
                <a:gd name="connsiteY27" fmla="*/ 4531346 h 7255496"/>
                <a:gd name="connsiteX28" fmla="*/ 1123950 w 2171700"/>
                <a:gd name="connsiteY28" fmla="*/ 4397996 h 7255496"/>
                <a:gd name="connsiteX29" fmla="*/ 1276350 w 2171700"/>
                <a:gd name="connsiteY29" fmla="*/ 4655171 h 7255496"/>
                <a:gd name="connsiteX30" fmla="*/ 1352550 w 2171700"/>
                <a:gd name="connsiteY30" fmla="*/ 4931396 h 7255496"/>
                <a:gd name="connsiteX31" fmla="*/ 1333500 w 2171700"/>
                <a:gd name="connsiteY31" fmla="*/ 5074271 h 7255496"/>
                <a:gd name="connsiteX32" fmla="*/ 1371600 w 2171700"/>
                <a:gd name="connsiteY32" fmla="*/ 5083796 h 7255496"/>
                <a:gd name="connsiteX33" fmla="*/ 1247775 w 2171700"/>
                <a:gd name="connsiteY33" fmla="*/ 5521946 h 7255496"/>
                <a:gd name="connsiteX34" fmla="*/ 1257300 w 2171700"/>
                <a:gd name="connsiteY34" fmla="*/ 6474446 h 7255496"/>
                <a:gd name="connsiteX35" fmla="*/ 1333500 w 2171700"/>
                <a:gd name="connsiteY35" fmla="*/ 6588746 h 7255496"/>
                <a:gd name="connsiteX36" fmla="*/ 1314450 w 2171700"/>
                <a:gd name="connsiteY36" fmla="*/ 6741146 h 7255496"/>
                <a:gd name="connsiteX37" fmla="*/ 1323975 w 2171700"/>
                <a:gd name="connsiteY37" fmla="*/ 6864971 h 7255496"/>
                <a:gd name="connsiteX38" fmla="*/ 1304925 w 2171700"/>
                <a:gd name="connsiteY38" fmla="*/ 7017371 h 7255496"/>
                <a:gd name="connsiteX39" fmla="*/ 1704975 w 2171700"/>
                <a:gd name="connsiteY39" fmla="*/ 7217396 h 7255496"/>
                <a:gd name="connsiteX40" fmla="*/ 2152650 w 2171700"/>
                <a:gd name="connsiteY40" fmla="*/ 7217396 h 7255496"/>
                <a:gd name="connsiteX41" fmla="*/ 2171700 w 2171700"/>
                <a:gd name="connsiteY41" fmla="*/ 7074521 h 7255496"/>
                <a:gd name="connsiteX42" fmla="*/ 1676400 w 2171700"/>
                <a:gd name="connsiteY42" fmla="*/ 6569696 h 7255496"/>
                <a:gd name="connsiteX43" fmla="*/ 1685925 w 2171700"/>
                <a:gd name="connsiteY43" fmla="*/ 6464921 h 7255496"/>
                <a:gd name="connsiteX44" fmla="*/ 1657350 w 2171700"/>
                <a:gd name="connsiteY44" fmla="*/ 6255371 h 7255496"/>
                <a:gd name="connsiteX45" fmla="*/ 1704975 w 2171700"/>
                <a:gd name="connsiteY45" fmla="*/ 5979146 h 7255496"/>
                <a:gd name="connsiteX46" fmla="*/ 1762125 w 2171700"/>
                <a:gd name="connsiteY46" fmla="*/ 5426696 h 7255496"/>
                <a:gd name="connsiteX47" fmla="*/ 1771650 w 2171700"/>
                <a:gd name="connsiteY47" fmla="*/ 5360021 h 7255496"/>
                <a:gd name="connsiteX48" fmla="*/ 1866900 w 2171700"/>
                <a:gd name="connsiteY48" fmla="*/ 5102846 h 7255496"/>
                <a:gd name="connsiteX49" fmla="*/ 1885950 w 2171700"/>
                <a:gd name="connsiteY49" fmla="*/ 4578971 h 7255496"/>
                <a:gd name="connsiteX50" fmla="*/ 1895475 w 2171700"/>
                <a:gd name="connsiteY50" fmla="*/ 4178921 h 7255496"/>
                <a:gd name="connsiteX51" fmla="*/ 1866900 w 2171700"/>
                <a:gd name="connsiteY51" fmla="*/ 3635996 h 7255496"/>
                <a:gd name="connsiteX52" fmla="*/ 2076450 w 2171700"/>
                <a:gd name="connsiteY52" fmla="*/ 2702546 h 7255496"/>
                <a:gd name="connsiteX53" fmla="*/ 2085975 w 2171700"/>
                <a:gd name="connsiteY53" fmla="*/ 2435846 h 7255496"/>
                <a:gd name="connsiteX54" fmla="*/ 1981200 w 2171700"/>
                <a:gd name="connsiteY54" fmla="*/ 1864346 h 7255496"/>
                <a:gd name="connsiteX55" fmla="*/ 1933575 w 2171700"/>
                <a:gd name="connsiteY55" fmla="*/ 1702421 h 7255496"/>
                <a:gd name="connsiteX56" fmla="*/ 1933575 w 2171700"/>
                <a:gd name="connsiteY56" fmla="*/ 1426196 h 7255496"/>
                <a:gd name="connsiteX57" fmla="*/ 1885950 w 2171700"/>
                <a:gd name="connsiteY57" fmla="*/ 1264271 h 7255496"/>
                <a:gd name="connsiteX58" fmla="*/ 1419225 w 2171700"/>
                <a:gd name="connsiteY58" fmla="*/ 1169021 h 7255496"/>
                <a:gd name="connsiteX59" fmla="*/ 1257300 w 2171700"/>
                <a:gd name="connsiteY59" fmla="*/ 1016621 h 7255496"/>
                <a:gd name="connsiteX60" fmla="*/ 1333500 w 2171700"/>
                <a:gd name="connsiteY60" fmla="*/ 864221 h 7255496"/>
                <a:gd name="connsiteX61" fmla="*/ 1447800 w 2171700"/>
                <a:gd name="connsiteY61" fmla="*/ 397496 h 7255496"/>
                <a:gd name="connsiteX62" fmla="*/ 1400175 w 2171700"/>
                <a:gd name="connsiteY62" fmla="*/ 140321 h 7255496"/>
                <a:gd name="connsiteX63" fmla="*/ 1078068 w 2171700"/>
                <a:gd name="connsiteY63" fmla="*/ 0 h 7255496"/>
                <a:gd name="connsiteX0" fmla="*/ 1078068 w 2171700"/>
                <a:gd name="connsiteY0" fmla="*/ 0 h 7255496"/>
                <a:gd name="connsiteX1" fmla="*/ 809625 w 2171700"/>
                <a:gd name="connsiteY1" fmla="*/ 121271 h 7255496"/>
                <a:gd name="connsiteX2" fmla="*/ 685800 w 2171700"/>
                <a:gd name="connsiteY2" fmla="*/ 302246 h 7255496"/>
                <a:gd name="connsiteX3" fmla="*/ 704850 w 2171700"/>
                <a:gd name="connsiteY3" fmla="*/ 626096 h 7255496"/>
                <a:gd name="connsiteX4" fmla="*/ 838200 w 2171700"/>
                <a:gd name="connsiteY4" fmla="*/ 902321 h 7255496"/>
                <a:gd name="connsiteX5" fmla="*/ 742950 w 2171700"/>
                <a:gd name="connsiteY5" fmla="*/ 1016621 h 7255496"/>
                <a:gd name="connsiteX6" fmla="*/ 133350 w 2171700"/>
                <a:gd name="connsiteY6" fmla="*/ 1226171 h 7255496"/>
                <a:gd name="connsiteX7" fmla="*/ 0 w 2171700"/>
                <a:gd name="connsiteY7" fmla="*/ 2216771 h 7255496"/>
                <a:gd name="connsiteX8" fmla="*/ 333375 w 2171700"/>
                <a:gd name="connsiteY8" fmla="*/ 3112121 h 7255496"/>
                <a:gd name="connsiteX9" fmla="*/ 247650 w 2171700"/>
                <a:gd name="connsiteY9" fmla="*/ 3845546 h 7255496"/>
                <a:gd name="connsiteX10" fmla="*/ 371475 w 2171700"/>
                <a:gd name="connsiteY10" fmla="*/ 4064621 h 7255496"/>
                <a:gd name="connsiteX11" fmla="*/ 495300 w 2171700"/>
                <a:gd name="connsiteY11" fmla="*/ 4283696 h 7255496"/>
                <a:gd name="connsiteX12" fmla="*/ 476250 w 2171700"/>
                <a:gd name="connsiteY12" fmla="*/ 4740896 h 7255496"/>
                <a:gd name="connsiteX13" fmla="*/ 476250 w 2171700"/>
                <a:gd name="connsiteY13" fmla="*/ 5102846 h 7255496"/>
                <a:gd name="connsiteX14" fmla="*/ 371475 w 2171700"/>
                <a:gd name="connsiteY14" fmla="*/ 6150596 h 7255496"/>
                <a:gd name="connsiteX15" fmla="*/ 371475 w 2171700"/>
                <a:gd name="connsiteY15" fmla="*/ 6626846 h 7255496"/>
                <a:gd name="connsiteX16" fmla="*/ 400050 w 2171700"/>
                <a:gd name="connsiteY16" fmla="*/ 6826871 h 7255496"/>
                <a:gd name="connsiteX17" fmla="*/ 323850 w 2171700"/>
                <a:gd name="connsiteY17" fmla="*/ 7007846 h 7255496"/>
                <a:gd name="connsiteX18" fmla="*/ 533400 w 2171700"/>
                <a:gd name="connsiteY18" fmla="*/ 7255496 h 7255496"/>
                <a:gd name="connsiteX19" fmla="*/ 952500 w 2171700"/>
                <a:gd name="connsiteY19" fmla="*/ 7245971 h 7255496"/>
                <a:gd name="connsiteX20" fmla="*/ 733425 w 2171700"/>
                <a:gd name="connsiteY20" fmla="*/ 6826871 h 7255496"/>
                <a:gd name="connsiteX21" fmla="*/ 790575 w 2171700"/>
                <a:gd name="connsiteY21" fmla="*/ 6579221 h 7255496"/>
                <a:gd name="connsiteX22" fmla="*/ 762000 w 2171700"/>
                <a:gd name="connsiteY22" fmla="*/ 6255371 h 7255496"/>
                <a:gd name="connsiteX23" fmla="*/ 885825 w 2171700"/>
                <a:gd name="connsiteY23" fmla="*/ 5417171 h 7255496"/>
                <a:gd name="connsiteX24" fmla="*/ 866775 w 2171700"/>
                <a:gd name="connsiteY24" fmla="*/ 5331446 h 7255496"/>
                <a:gd name="connsiteX25" fmla="*/ 971550 w 2171700"/>
                <a:gd name="connsiteY25" fmla="*/ 5217146 h 7255496"/>
                <a:gd name="connsiteX26" fmla="*/ 962025 w 2171700"/>
                <a:gd name="connsiteY26" fmla="*/ 5074271 h 7255496"/>
                <a:gd name="connsiteX27" fmla="*/ 1104900 w 2171700"/>
                <a:gd name="connsiteY27" fmla="*/ 4531346 h 7255496"/>
                <a:gd name="connsiteX28" fmla="*/ 1123950 w 2171700"/>
                <a:gd name="connsiteY28" fmla="*/ 4397996 h 7255496"/>
                <a:gd name="connsiteX29" fmla="*/ 1276350 w 2171700"/>
                <a:gd name="connsiteY29" fmla="*/ 4655171 h 7255496"/>
                <a:gd name="connsiteX30" fmla="*/ 1352550 w 2171700"/>
                <a:gd name="connsiteY30" fmla="*/ 4931396 h 7255496"/>
                <a:gd name="connsiteX31" fmla="*/ 1333500 w 2171700"/>
                <a:gd name="connsiteY31" fmla="*/ 5074271 h 7255496"/>
                <a:gd name="connsiteX32" fmla="*/ 1371600 w 2171700"/>
                <a:gd name="connsiteY32" fmla="*/ 5083796 h 7255496"/>
                <a:gd name="connsiteX33" fmla="*/ 1247775 w 2171700"/>
                <a:gd name="connsiteY33" fmla="*/ 5521946 h 7255496"/>
                <a:gd name="connsiteX34" fmla="*/ 1257300 w 2171700"/>
                <a:gd name="connsiteY34" fmla="*/ 6474446 h 7255496"/>
                <a:gd name="connsiteX35" fmla="*/ 1333500 w 2171700"/>
                <a:gd name="connsiteY35" fmla="*/ 6588746 h 7255496"/>
                <a:gd name="connsiteX36" fmla="*/ 1314450 w 2171700"/>
                <a:gd name="connsiteY36" fmla="*/ 6741146 h 7255496"/>
                <a:gd name="connsiteX37" fmla="*/ 1323975 w 2171700"/>
                <a:gd name="connsiteY37" fmla="*/ 6864971 h 7255496"/>
                <a:gd name="connsiteX38" fmla="*/ 1304925 w 2171700"/>
                <a:gd name="connsiteY38" fmla="*/ 7017371 h 7255496"/>
                <a:gd name="connsiteX39" fmla="*/ 1704975 w 2171700"/>
                <a:gd name="connsiteY39" fmla="*/ 7217396 h 7255496"/>
                <a:gd name="connsiteX40" fmla="*/ 2152650 w 2171700"/>
                <a:gd name="connsiteY40" fmla="*/ 7217396 h 7255496"/>
                <a:gd name="connsiteX41" fmla="*/ 2171700 w 2171700"/>
                <a:gd name="connsiteY41" fmla="*/ 7074521 h 7255496"/>
                <a:gd name="connsiteX42" fmla="*/ 1676400 w 2171700"/>
                <a:gd name="connsiteY42" fmla="*/ 6569696 h 7255496"/>
                <a:gd name="connsiteX43" fmla="*/ 1685925 w 2171700"/>
                <a:gd name="connsiteY43" fmla="*/ 6464921 h 7255496"/>
                <a:gd name="connsiteX44" fmla="*/ 1657350 w 2171700"/>
                <a:gd name="connsiteY44" fmla="*/ 6255371 h 7255496"/>
                <a:gd name="connsiteX45" fmla="*/ 1704975 w 2171700"/>
                <a:gd name="connsiteY45" fmla="*/ 5979146 h 7255496"/>
                <a:gd name="connsiteX46" fmla="*/ 1762125 w 2171700"/>
                <a:gd name="connsiteY46" fmla="*/ 5426696 h 7255496"/>
                <a:gd name="connsiteX47" fmla="*/ 1771650 w 2171700"/>
                <a:gd name="connsiteY47" fmla="*/ 5360021 h 7255496"/>
                <a:gd name="connsiteX48" fmla="*/ 1866900 w 2171700"/>
                <a:gd name="connsiteY48" fmla="*/ 5102846 h 7255496"/>
                <a:gd name="connsiteX49" fmla="*/ 1885950 w 2171700"/>
                <a:gd name="connsiteY49" fmla="*/ 4578971 h 7255496"/>
                <a:gd name="connsiteX50" fmla="*/ 1895475 w 2171700"/>
                <a:gd name="connsiteY50" fmla="*/ 4178921 h 7255496"/>
                <a:gd name="connsiteX51" fmla="*/ 1866900 w 2171700"/>
                <a:gd name="connsiteY51" fmla="*/ 3635996 h 7255496"/>
                <a:gd name="connsiteX52" fmla="*/ 2076450 w 2171700"/>
                <a:gd name="connsiteY52" fmla="*/ 2702546 h 7255496"/>
                <a:gd name="connsiteX53" fmla="*/ 2085975 w 2171700"/>
                <a:gd name="connsiteY53" fmla="*/ 2435846 h 7255496"/>
                <a:gd name="connsiteX54" fmla="*/ 1981200 w 2171700"/>
                <a:gd name="connsiteY54" fmla="*/ 1864346 h 7255496"/>
                <a:gd name="connsiteX55" fmla="*/ 1933575 w 2171700"/>
                <a:gd name="connsiteY55" fmla="*/ 1702421 h 7255496"/>
                <a:gd name="connsiteX56" fmla="*/ 1933575 w 2171700"/>
                <a:gd name="connsiteY56" fmla="*/ 1426196 h 7255496"/>
                <a:gd name="connsiteX57" fmla="*/ 1885950 w 2171700"/>
                <a:gd name="connsiteY57" fmla="*/ 1264271 h 7255496"/>
                <a:gd name="connsiteX58" fmla="*/ 1419225 w 2171700"/>
                <a:gd name="connsiteY58" fmla="*/ 1169021 h 7255496"/>
                <a:gd name="connsiteX59" fmla="*/ 1257300 w 2171700"/>
                <a:gd name="connsiteY59" fmla="*/ 1016621 h 7255496"/>
                <a:gd name="connsiteX60" fmla="*/ 1333500 w 2171700"/>
                <a:gd name="connsiteY60" fmla="*/ 864221 h 7255496"/>
                <a:gd name="connsiteX61" fmla="*/ 1447800 w 2171700"/>
                <a:gd name="connsiteY61" fmla="*/ 397496 h 7255496"/>
                <a:gd name="connsiteX62" fmla="*/ 1400175 w 2171700"/>
                <a:gd name="connsiteY62" fmla="*/ 140321 h 7255496"/>
                <a:gd name="connsiteX63" fmla="*/ 1078068 w 2171700"/>
                <a:gd name="connsiteY63" fmla="*/ 0 h 7255496"/>
                <a:gd name="connsiteX0" fmla="*/ 1078068 w 2171700"/>
                <a:gd name="connsiteY0" fmla="*/ 193 h 7255689"/>
                <a:gd name="connsiteX1" fmla="*/ 809625 w 2171700"/>
                <a:gd name="connsiteY1" fmla="*/ 121464 h 7255689"/>
                <a:gd name="connsiteX2" fmla="*/ 685800 w 2171700"/>
                <a:gd name="connsiteY2" fmla="*/ 302439 h 7255689"/>
                <a:gd name="connsiteX3" fmla="*/ 704850 w 2171700"/>
                <a:gd name="connsiteY3" fmla="*/ 626289 h 7255689"/>
                <a:gd name="connsiteX4" fmla="*/ 838200 w 2171700"/>
                <a:gd name="connsiteY4" fmla="*/ 902514 h 7255689"/>
                <a:gd name="connsiteX5" fmla="*/ 742950 w 2171700"/>
                <a:gd name="connsiteY5" fmla="*/ 1016814 h 7255689"/>
                <a:gd name="connsiteX6" fmla="*/ 133350 w 2171700"/>
                <a:gd name="connsiteY6" fmla="*/ 1226364 h 7255689"/>
                <a:gd name="connsiteX7" fmla="*/ 0 w 2171700"/>
                <a:gd name="connsiteY7" fmla="*/ 2216964 h 7255689"/>
                <a:gd name="connsiteX8" fmla="*/ 333375 w 2171700"/>
                <a:gd name="connsiteY8" fmla="*/ 3112314 h 7255689"/>
                <a:gd name="connsiteX9" fmla="*/ 247650 w 2171700"/>
                <a:gd name="connsiteY9" fmla="*/ 3845739 h 7255689"/>
                <a:gd name="connsiteX10" fmla="*/ 371475 w 2171700"/>
                <a:gd name="connsiteY10" fmla="*/ 4064814 h 7255689"/>
                <a:gd name="connsiteX11" fmla="*/ 495300 w 2171700"/>
                <a:gd name="connsiteY11" fmla="*/ 4283889 h 7255689"/>
                <a:gd name="connsiteX12" fmla="*/ 476250 w 2171700"/>
                <a:gd name="connsiteY12" fmla="*/ 4741089 h 7255689"/>
                <a:gd name="connsiteX13" fmla="*/ 476250 w 2171700"/>
                <a:gd name="connsiteY13" fmla="*/ 5103039 h 7255689"/>
                <a:gd name="connsiteX14" fmla="*/ 371475 w 2171700"/>
                <a:gd name="connsiteY14" fmla="*/ 6150789 h 7255689"/>
                <a:gd name="connsiteX15" fmla="*/ 371475 w 2171700"/>
                <a:gd name="connsiteY15" fmla="*/ 6627039 h 7255689"/>
                <a:gd name="connsiteX16" fmla="*/ 400050 w 2171700"/>
                <a:gd name="connsiteY16" fmla="*/ 6827064 h 7255689"/>
                <a:gd name="connsiteX17" fmla="*/ 323850 w 2171700"/>
                <a:gd name="connsiteY17" fmla="*/ 7008039 h 7255689"/>
                <a:gd name="connsiteX18" fmla="*/ 533400 w 2171700"/>
                <a:gd name="connsiteY18" fmla="*/ 7255689 h 7255689"/>
                <a:gd name="connsiteX19" fmla="*/ 952500 w 2171700"/>
                <a:gd name="connsiteY19" fmla="*/ 7246164 h 7255689"/>
                <a:gd name="connsiteX20" fmla="*/ 733425 w 2171700"/>
                <a:gd name="connsiteY20" fmla="*/ 6827064 h 7255689"/>
                <a:gd name="connsiteX21" fmla="*/ 790575 w 2171700"/>
                <a:gd name="connsiteY21" fmla="*/ 6579414 h 7255689"/>
                <a:gd name="connsiteX22" fmla="*/ 762000 w 2171700"/>
                <a:gd name="connsiteY22" fmla="*/ 6255564 h 7255689"/>
                <a:gd name="connsiteX23" fmla="*/ 885825 w 2171700"/>
                <a:gd name="connsiteY23" fmla="*/ 5417364 h 7255689"/>
                <a:gd name="connsiteX24" fmla="*/ 866775 w 2171700"/>
                <a:gd name="connsiteY24" fmla="*/ 5331639 h 7255689"/>
                <a:gd name="connsiteX25" fmla="*/ 971550 w 2171700"/>
                <a:gd name="connsiteY25" fmla="*/ 5217339 h 7255689"/>
                <a:gd name="connsiteX26" fmla="*/ 962025 w 2171700"/>
                <a:gd name="connsiteY26" fmla="*/ 5074464 h 7255689"/>
                <a:gd name="connsiteX27" fmla="*/ 1104900 w 2171700"/>
                <a:gd name="connsiteY27" fmla="*/ 4531539 h 7255689"/>
                <a:gd name="connsiteX28" fmla="*/ 1123950 w 2171700"/>
                <a:gd name="connsiteY28" fmla="*/ 4398189 h 7255689"/>
                <a:gd name="connsiteX29" fmla="*/ 1276350 w 2171700"/>
                <a:gd name="connsiteY29" fmla="*/ 4655364 h 7255689"/>
                <a:gd name="connsiteX30" fmla="*/ 1352550 w 2171700"/>
                <a:gd name="connsiteY30" fmla="*/ 4931589 h 7255689"/>
                <a:gd name="connsiteX31" fmla="*/ 1333500 w 2171700"/>
                <a:gd name="connsiteY31" fmla="*/ 5074464 h 7255689"/>
                <a:gd name="connsiteX32" fmla="*/ 1371600 w 2171700"/>
                <a:gd name="connsiteY32" fmla="*/ 5083989 h 7255689"/>
                <a:gd name="connsiteX33" fmla="*/ 1247775 w 2171700"/>
                <a:gd name="connsiteY33" fmla="*/ 5522139 h 7255689"/>
                <a:gd name="connsiteX34" fmla="*/ 1257300 w 2171700"/>
                <a:gd name="connsiteY34" fmla="*/ 6474639 h 7255689"/>
                <a:gd name="connsiteX35" fmla="*/ 1333500 w 2171700"/>
                <a:gd name="connsiteY35" fmla="*/ 6588939 h 7255689"/>
                <a:gd name="connsiteX36" fmla="*/ 1314450 w 2171700"/>
                <a:gd name="connsiteY36" fmla="*/ 6741339 h 7255689"/>
                <a:gd name="connsiteX37" fmla="*/ 1323975 w 2171700"/>
                <a:gd name="connsiteY37" fmla="*/ 6865164 h 7255689"/>
                <a:gd name="connsiteX38" fmla="*/ 1304925 w 2171700"/>
                <a:gd name="connsiteY38" fmla="*/ 7017564 h 7255689"/>
                <a:gd name="connsiteX39" fmla="*/ 1704975 w 2171700"/>
                <a:gd name="connsiteY39" fmla="*/ 7217589 h 7255689"/>
                <a:gd name="connsiteX40" fmla="*/ 2152650 w 2171700"/>
                <a:gd name="connsiteY40" fmla="*/ 7217589 h 7255689"/>
                <a:gd name="connsiteX41" fmla="*/ 2171700 w 2171700"/>
                <a:gd name="connsiteY41" fmla="*/ 7074714 h 7255689"/>
                <a:gd name="connsiteX42" fmla="*/ 1676400 w 2171700"/>
                <a:gd name="connsiteY42" fmla="*/ 6569889 h 7255689"/>
                <a:gd name="connsiteX43" fmla="*/ 1685925 w 2171700"/>
                <a:gd name="connsiteY43" fmla="*/ 6465114 h 7255689"/>
                <a:gd name="connsiteX44" fmla="*/ 1657350 w 2171700"/>
                <a:gd name="connsiteY44" fmla="*/ 6255564 h 7255689"/>
                <a:gd name="connsiteX45" fmla="*/ 1704975 w 2171700"/>
                <a:gd name="connsiteY45" fmla="*/ 5979339 h 7255689"/>
                <a:gd name="connsiteX46" fmla="*/ 1762125 w 2171700"/>
                <a:gd name="connsiteY46" fmla="*/ 5426889 h 7255689"/>
                <a:gd name="connsiteX47" fmla="*/ 1771650 w 2171700"/>
                <a:gd name="connsiteY47" fmla="*/ 5360214 h 7255689"/>
                <a:gd name="connsiteX48" fmla="*/ 1866900 w 2171700"/>
                <a:gd name="connsiteY48" fmla="*/ 5103039 h 7255689"/>
                <a:gd name="connsiteX49" fmla="*/ 1885950 w 2171700"/>
                <a:gd name="connsiteY49" fmla="*/ 4579164 h 7255689"/>
                <a:gd name="connsiteX50" fmla="*/ 1895475 w 2171700"/>
                <a:gd name="connsiteY50" fmla="*/ 4179114 h 7255689"/>
                <a:gd name="connsiteX51" fmla="*/ 1866900 w 2171700"/>
                <a:gd name="connsiteY51" fmla="*/ 3636189 h 7255689"/>
                <a:gd name="connsiteX52" fmla="*/ 2076450 w 2171700"/>
                <a:gd name="connsiteY52" fmla="*/ 2702739 h 7255689"/>
                <a:gd name="connsiteX53" fmla="*/ 2085975 w 2171700"/>
                <a:gd name="connsiteY53" fmla="*/ 2436039 h 7255689"/>
                <a:gd name="connsiteX54" fmla="*/ 1981200 w 2171700"/>
                <a:gd name="connsiteY54" fmla="*/ 1864539 h 7255689"/>
                <a:gd name="connsiteX55" fmla="*/ 1933575 w 2171700"/>
                <a:gd name="connsiteY55" fmla="*/ 1702614 h 7255689"/>
                <a:gd name="connsiteX56" fmla="*/ 1933575 w 2171700"/>
                <a:gd name="connsiteY56" fmla="*/ 1426389 h 7255689"/>
                <a:gd name="connsiteX57" fmla="*/ 1885950 w 2171700"/>
                <a:gd name="connsiteY57" fmla="*/ 1264464 h 7255689"/>
                <a:gd name="connsiteX58" fmla="*/ 1419225 w 2171700"/>
                <a:gd name="connsiteY58" fmla="*/ 1169214 h 7255689"/>
                <a:gd name="connsiteX59" fmla="*/ 1257300 w 2171700"/>
                <a:gd name="connsiteY59" fmla="*/ 1016814 h 7255689"/>
                <a:gd name="connsiteX60" fmla="*/ 1333500 w 2171700"/>
                <a:gd name="connsiteY60" fmla="*/ 864414 h 7255689"/>
                <a:gd name="connsiteX61" fmla="*/ 1447800 w 2171700"/>
                <a:gd name="connsiteY61" fmla="*/ 397689 h 7255689"/>
                <a:gd name="connsiteX62" fmla="*/ 1400175 w 2171700"/>
                <a:gd name="connsiteY62" fmla="*/ 140514 h 7255689"/>
                <a:gd name="connsiteX63" fmla="*/ 1078068 w 2171700"/>
                <a:gd name="connsiteY63" fmla="*/ 193 h 7255689"/>
                <a:gd name="connsiteX0" fmla="*/ 1078068 w 2171700"/>
                <a:gd name="connsiteY0" fmla="*/ 175 h 7255671"/>
                <a:gd name="connsiteX1" fmla="*/ 809625 w 2171700"/>
                <a:gd name="connsiteY1" fmla="*/ 121446 h 7255671"/>
                <a:gd name="connsiteX2" fmla="*/ 685800 w 2171700"/>
                <a:gd name="connsiteY2" fmla="*/ 302421 h 7255671"/>
                <a:gd name="connsiteX3" fmla="*/ 704850 w 2171700"/>
                <a:gd name="connsiteY3" fmla="*/ 626271 h 7255671"/>
                <a:gd name="connsiteX4" fmla="*/ 838200 w 2171700"/>
                <a:gd name="connsiteY4" fmla="*/ 902496 h 7255671"/>
                <a:gd name="connsiteX5" fmla="*/ 742950 w 2171700"/>
                <a:gd name="connsiteY5" fmla="*/ 1016796 h 7255671"/>
                <a:gd name="connsiteX6" fmla="*/ 133350 w 2171700"/>
                <a:gd name="connsiteY6" fmla="*/ 1226346 h 7255671"/>
                <a:gd name="connsiteX7" fmla="*/ 0 w 2171700"/>
                <a:gd name="connsiteY7" fmla="*/ 2216946 h 7255671"/>
                <a:gd name="connsiteX8" fmla="*/ 333375 w 2171700"/>
                <a:gd name="connsiteY8" fmla="*/ 3112296 h 7255671"/>
                <a:gd name="connsiteX9" fmla="*/ 247650 w 2171700"/>
                <a:gd name="connsiteY9" fmla="*/ 3845721 h 7255671"/>
                <a:gd name="connsiteX10" fmla="*/ 371475 w 2171700"/>
                <a:gd name="connsiteY10" fmla="*/ 4064796 h 7255671"/>
                <a:gd name="connsiteX11" fmla="*/ 495300 w 2171700"/>
                <a:gd name="connsiteY11" fmla="*/ 4283871 h 7255671"/>
                <a:gd name="connsiteX12" fmla="*/ 476250 w 2171700"/>
                <a:gd name="connsiteY12" fmla="*/ 4741071 h 7255671"/>
                <a:gd name="connsiteX13" fmla="*/ 476250 w 2171700"/>
                <a:gd name="connsiteY13" fmla="*/ 5103021 h 7255671"/>
                <a:gd name="connsiteX14" fmla="*/ 371475 w 2171700"/>
                <a:gd name="connsiteY14" fmla="*/ 6150771 h 7255671"/>
                <a:gd name="connsiteX15" fmla="*/ 371475 w 2171700"/>
                <a:gd name="connsiteY15" fmla="*/ 6627021 h 7255671"/>
                <a:gd name="connsiteX16" fmla="*/ 400050 w 2171700"/>
                <a:gd name="connsiteY16" fmla="*/ 6827046 h 7255671"/>
                <a:gd name="connsiteX17" fmla="*/ 323850 w 2171700"/>
                <a:gd name="connsiteY17" fmla="*/ 7008021 h 7255671"/>
                <a:gd name="connsiteX18" fmla="*/ 533400 w 2171700"/>
                <a:gd name="connsiteY18" fmla="*/ 7255671 h 7255671"/>
                <a:gd name="connsiteX19" fmla="*/ 952500 w 2171700"/>
                <a:gd name="connsiteY19" fmla="*/ 7246146 h 7255671"/>
                <a:gd name="connsiteX20" fmla="*/ 733425 w 2171700"/>
                <a:gd name="connsiteY20" fmla="*/ 6827046 h 7255671"/>
                <a:gd name="connsiteX21" fmla="*/ 790575 w 2171700"/>
                <a:gd name="connsiteY21" fmla="*/ 6579396 h 7255671"/>
                <a:gd name="connsiteX22" fmla="*/ 762000 w 2171700"/>
                <a:gd name="connsiteY22" fmla="*/ 6255546 h 7255671"/>
                <a:gd name="connsiteX23" fmla="*/ 885825 w 2171700"/>
                <a:gd name="connsiteY23" fmla="*/ 5417346 h 7255671"/>
                <a:gd name="connsiteX24" fmla="*/ 866775 w 2171700"/>
                <a:gd name="connsiteY24" fmla="*/ 5331621 h 7255671"/>
                <a:gd name="connsiteX25" fmla="*/ 971550 w 2171700"/>
                <a:gd name="connsiteY25" fmla="*/ 5217321 h 7255671"/>
                <a:gd name="connsiteX26" fmla="*/ 962025 w 2171700"/>
                <a:gd name="connsiteY26" fmla="*/ 5074446 h 7255671"/>
                <a:gd name="connsiteX27" fmla="*/ 1104900 w 2171700"/>
                <a:gd name="connsiteY27" fmla="*/ 4531521 h 7255671"/>
                <a:gd name="connsiteX28" fmla="*/ 1123950 w 2171700"/>
                <a:gd name="connsiteY28" fmla="*/ 4398171 h 7255671"/>
                <a:gd name="connsiteX29" fmla="*/ 1276350 w 2171700"/>
                <a:gd name="connsiteY29" fmla="*/ 4655346 h 7255671"/>
                <a:gd name="connsiteX30" fmla="*/ 1352550 w 2171700"/>
                <a:gd name="connsiteY30" fmla="*/ 4931571 h 7255671"/>
                <a:gd name="connsiteX31" fmla="*/ 1333500 w 2171700"/>
                <a:gd name="connsiteY31" fmla="*/ 5074446 h 7255671"/>
                <a:gd name="connsiteX32" fmla="*/ 1371600 w 2171700"/>
                <a:gd name="connsiteY32" fmla="*/ 5083971 h 7255671"/>
                <a:gd name="connsiteX33" fmla="*/ 1247775 w 2171700"/>
                <a:gd name="connsiteY33" fmla="*/ 5522121 h 7255671"/>
                <a:gd name="connsiteX34" fmla="*/ 1257300 w 2171700"/>
                <a:gd name="connsiteY34" fmla="*/ 6474621 h 7255671"/>
                <a:gd name="connsiteX35" fmla="*/ 1333500 w 2171700"/>
                <a:gd name="connsiteY35" fmla="*/ 6588921 h 7255671"/>
                <a:gd name="connsiteX36" fmla="*/ 1314450 w 2171700"/>
                <a:gd name="connsiteY36" fmla="*/ 6741321 h 7255671"/>
                <a:gd name="connsiteX37" fmla="*/ 1323975 w 2171700"/>
                <a:gd name="connsiteY37" fmla="*/ 6865146 h 7255671"/>
                <a:gd name="connsiteX38" fmla="*/ 1304925 w 2171700"/>
                <a:gd name="connsiteY38" fmla="*/ 7017546 h 7255671"/>
                <a:gd name="connsiteX39" fmla="*/ 1704975 w 2171700"/>
                <a:gd name="connsiteY39" fmla="*/ 7217571 h 7255671"/>
                <a:gd name="connsiteX40" fmla="*/ 2152650 w 2171700"/>
                <a:gd name="connsiteY40" fmla="*/ 7217571 h 7255671"/>
                <a:gd name="connsiteX41" fmla="*/ 2171700 w 2171700"/>
                <a:gd name="connsiteY41" fmla="*/ 7074696 h 7255671"/>
                <a:gd name="connsiteX42" fmla="*/ 1676400 w 2171700"/>
                <a:gd name="connsiteY42" fmla="*/ 6569871 h 7255671"/>
                <a:gd name="connsiteX43" fmla="*/ 1685925 w 2171700"/>
                <a:gd name="connsiteY43" fmla="*/ 6465096 h 7255671"/>
                <a:gd name="connsiteX44" fmla="*/ 1657350 w 2171700"/>
                <a:gd name="connsiteY44" fmla="*/ 6255546 h 7255671"/>
                <a:gd name="connsiteX45" fmla="*/ 1704975 w 2171700"/>
                <a:gd name="connsiteY45" fmla="*/ 5979321 h 7255671"/>
                <a:gd name="connsiteX46" fmla="*/ 1762125 w 2171700"/>
                <a:gd name="connsiteY46" fmla="*/ 5426871 h 7255671"/>
                <a:gd name="connsiteX47" fmla="*/ 1771650 w 2171700"/>
                <a:gd name="connsiteY47" fmla="*/ 5360196 h 7255671"/>
                <a:gd name="connsiteX48" fmla="*/ 1866900 w 2171700"/>
                <a:gd name="connsiteY48" fmla="*/ 5103021 h 7255671"/>
                <a:gd name="connsiteX49" fmla="*/ 1885950 w 2171700"/>
                <a:gd name="connsiteY49" fmla="*/ 4579146 h 7255671"/>
                <a:gd name="connsiteX50" fmla="*/ 1895475 w 2171700"/>
                <a:gd name="connsiteY50" fmla="*/ 4179096 h 7255671"/>
                <a:gd name="connsiteX51" fmla="*/ 1866900 w 2171700"/>
                <a:gd name="connsiteY51" fmla="*/ 3636171 h 7255671"/>
                <a:gd name="connsiteX52" fmla="*/ 2076450 w 2171700"/>
                <a:gd name="connsiteY52" fmla="*/ 2702721 h 7255671"/>
                <a:gd name="connsiteX53" fmla="*/ 2085975 w 2171700"/>
                <a:gd name="connsiteY53" fmla="*/ 2436021 h 7255671"/>
                <a:gd name="connsiteX54" fmla="*/ 1981200 w 2171700"/>
                <a:gd name="connsiteY54" fmla="*/ 1864521 h 7255671"/>
                <a:gd name="connsiteX55" fmla="*/ 1933575 w 2171700"/>
                <a:gd name="connsiteY55" fmla="*/ 1702596 h 7255671"/>
                <a:gd name="connsiteX56" fmla="*/ 1933575 w 2171700"/>
                <a:gd name="connsiteY56" fmla="*/ 1426371 h 7255671"/>
                <a:gd name="connsiteX57" fmla="*/ 1885950 w 2171700"/>
                <a:gd name="connsiteY57" fmla="*/ 1264446 h 7255671"/>
                <a:gd name="connsiteX58" fmla="*/ 1419225 w 2171700"/>
                <a:gd name="connsiteY58" fmla="*/ 1169196 h 7255671"/>
                <a:gd name="connsiteX59" fmla="*/ 1257300 w 2171700"/>
                <a:gd name="connsiteY59" fmla="*/ 1016796 h 7255671"/>
                <a:gd name="connsiteX60" fmla="*/ 1333500 w 2171700"/>
                <a:gd name="connsiteY60" fmla="*/ 864396 h 7255671"/>
                <a:gd name="connsiteX61" fmla="*/ 1447800 w 2171700"/>
                <a:gd name="connsiteY61" fmla="*/ 397671 h 7255671"/>
                <a:gd name="connsiteX62" fmla="*/ 1339600 w 2171700"/>
                <a:gd name="connsiteY62" fmla="*/ 152034 h 7255671"/>
                <a:gd name="connsiteX63" fmla="*/ 1078068 w 2171700"/>
                <a:gd name="connsiteY63" fmla="*/ 175 h 7255671"/>
                <a:gd name="connsiteX0" fmla="*/ 1078068 w 2171700"/>
                <a:gd name="connsiteY0" fmla="*/ 224 h 7255720"/>
                <a:gd name="connsiteX1" fmla="*/ 809625 w 2171700"/>
                <a:gd name="connsiteY1" fmla="*/ 121495 h 7255720"/>
                <a:gd name="connsiteX2" fmla="*/ 685800 w 2171700"/>
                <a:gd name="connsiteY2" fmla="*/ 302470 h 7255720"/>
                <a:gd name="connsiteX3" fmla="*/ 704850 w 2171700"/>
                <a:gd name="connsiteY3" fmla="*/ 626320 h 7255720"/>
                <a:gd name="connsiteX4" fmla="*/ 838200 w 2171700"/>
                <a:gd name="connsiteY4" fmla="*/ 902545 h 7255720"/>
                <a:gd name="connsiteX5" fmla="*/ 742950 w 2171700"/>
                <a:gd name="connsiteY5" fmla="*/ 1016845 h 7255720"/>
                <a:gd name="connsiteX6" fmla="*/ 133350 w 2171700"/>
                <a:gd name="connsiteY6" fmla="*/ 1226395 h 7255720"/>
                <a:gd name="connsiteX7" fmla="*/ 0 w 2171700"/>
                <a:gd name="connsiteY7" fmla="*/ 2216995 h 7255720"/>
                <a:gd name="connsiteX8" fmla="*/ 333375 w 2171700"/>
                <a:gd name="connsiteY8" fmla="*/ 3112345 h 7255720"/>
                <a:gd name="connsiteX9" fmla="*/ 247650 w 2171700"/>
                <a:gd name="connsiteY9" fmla="*/ 3845770 h 7255720"/>
                <a:gd name="connsiteX10" fmla="*/ 371475 w 2171700"/>
                <a:gd name="connsiteY10" fmla="*/ 4064845 h 7255720"/>
                <a:gd name="connsiteX11" fmla="*/ 495300 w 2171700"/>
                <a:gd name="connsiteY11" fmla="*/ 4283920 h 7255720"/>
                <a:gd name="connsiteX12" fmla="*/ 476250 w 2171700"/>
                <a:gd name="connsiteY12" fmla="*/ 4741120 h 7255720"/>
                <a:gd name="connsiteX13" fmla="*/ 476250 w 2171700"/>
                <a:gd name="connsiteY13" fmla="*/ 5103070 h 7255720"/>
                <a:gd name="connsiteX14" fmla="*/ 371475 w 2171700"/>
                <a:gd name="connsiteY14" fmla="*/ 6150820 h 7255720"/>
                <a:gd name="connsiteX15" fmla="*/ 371475 w 2171700"/>
                <a:gd name="connsiteY15" fmla="*/ 6627070 h 7255720"/>
                <a:gd name="connsiteX16" fmla="*/ 400050 w 2171700"/>
                <a:gd name="connsiteY16" fmla="*/ 6827095 h 7255720"/>
                <a:gd name="connsiteX17" fmla="*/ 323850 w 2171700"/>
                <a:gd name="connsiteY17" fmla="*/ 7008070 h 7255720"/>
                <a:gd name="connsiteX18" fmla="*/ 533400 w 2171700"/>
                <a:gd name="connsiteY18" fmla="*/ 7255720 h 7255720"/>
                <a:gd name="connsiteX19" fmla="*/ 952500 w 2171700"/>
                <a:gd name="connsiteY19" fmla="*/ 7246195 h 7255720"/>
                <a:gd name="connsiteX20" fmla="*/ 733425 w 2171700"/>
                <a:gd name="connsiteY20" fmla="*/ 6827095 h 7255720"/>
                <a:gd name="connsiteX21" fmla="*/ 790575 w 2171700"/>
                <a:gd name="connsiteY21" fmla="*/ 6579445 h 7255720"/>
                <a:gd name="connsiteX22" fmla="*/ 762000 w 2171700"/>
                <a:gd name="connsiteY22" fmla="*/ 6255595 h 7255720"/>
                <a:gd name="connsiteX23" fmla="*/ 885825 w 2171700"/>
                <a:gd name="connsiteY23" fmla="*/ 5417395 h 7255720"/>
                <a:gd name="connsiteX24" fmla="*/ 866775 w 2171700"/>
                <a:gd name="connsiteY24" fmla="*/ 5331670 h 7255720"/>
                <a:gd name="connsiteX25" fmla="*/ 971550 w 2171700"/>
                <a:gd name="connsiteY25" fmla="*/ 5217370 h 7255720"/>
                <a:gd name="connsiteX26" fmla="*/ 962025 w 2171700"/>
                <a:gd name="connsiteY26" fmla="*/ 5074495 h 7255720"/>
                <a:gd name="connsiteX27" fmla="*/ 1104900 w 2171700"/>
                <a:gd name="connsiteY27" fmla="*/ 4531570 h 7255720"/>
                <a:gd name="connsiteX28" fmla="*/ 1123950 w 2171700"/>
                <a:gd name="connsiteY28" fmla="*/ 4398220 h 7255720"/>
                <a:gd name="connsiteX29" fmla="*/ 1276350 w 2171700"/>
                <a:gd name="connsiteY29" fmla="*/ 4655395 h 7255720"/>
                <a:gd name="connsiteX30" fmla="*/ 1352550 w 2171700"/>
                <a:gd name="connsiteY30" fmla="*/ 4931620 h 7255720"/>
                <a:gd name="connsiteX31" fmla="*/ 1333500 w 2171700"/>
                <a:gd name="connsiteY31" fmla="*/ 5074495 h 7255720"/>
                <a:gd name="connsiteX32" fmla="*/ 1371600 w 2171700"/>
                <a:gd name="connsiteY32" fmla="*/ 5084020 h 7255720"/>
                <a:gd name="connsiteX33" fmla="*/ 1247775 w 2171700"/>
                <a:gd name="connsiteY33" fmla="*/ 5522170 h 7255720"/>
                <a:gd name="connsiteX34" fmla="*/ 1257300 w 2171700"/>
                <a:gd name="connsiteY34" fmla="*/ 6474670 h 7255720"/>
                <a:gd name="connsiteX35" fmla="*/ 1333500 w 2171700"/>
                <a:gd name="connsiteY35" fmla="*/ 6588970 h 7255720"/>
                <a:gd name="connsiteX36" fmla="*/ 1314450 w 2171700"/>
                <a:gd name="connsiteY36" fmla="*/ 6741370 h 7255720"/>
                <a:gd name="connsiteX37" fmla="*/ 1323975 w 2171700"/>
                <a:gd name="connsiteY37" fmla="*/ 6865195 h 7255720"/>
                <a:gd name="connsiteX38" fmla="*/ 1304925 w 2171700"/>
                <a:gd name="connsiteY38" fmla="*/ 7017595 h 7255720"/>
                <a:gd name="connsiteX39" fmla="*/ 1704975 w 2171700"/>
                <a:gd name="connsiteY39" fmla="*/ 7217620 h 7255720"/>
                <a:gd name="connsiteX40" fmla="*/ 2152650 w 2171700"/>
                <a:gd name="connsiteY40" fmla="*/ 7217620 h 7255720"/>
                <a:gd name="connsiteX41" fmla="*/ 2171700 w 2171700"/>
                <a:gd name="connsiteY41" fmla="*/ 7074745 h 7255720"/>
                <a:gd name="connsiteX42" fmla="*/ 1676400 w 2171700"/>
                <a:gd name="connsiteY42" fmla="*/ 6569920 h 7255720"/>
                <a:gd name="connsiteX43" fmla="*/ 1685925 w 2171700"/>
                <a:gd name="connsiteY43" fmla="*/ 6465145 h 7255720"/>
                <a:gd name="connsiteX44" fmla="*/ 1657350 w 2171700"/>
                <a:gd name="connsiteY44" fmla="*/ 6255595 h 7255720"/>
                <a:gd name="connsiteX45" fmla="*/ 1704975 w 2171700"/>
                <a:gd name="connsiteY45" fmla="*/ 5979370 h 7255720"/>
                <a:gd name="connsiteX46" fmla="*/ 1762125 w 2171700"/>
                <a:gd name="connsiteY46" fmla="*/ 5426920 h 7255720"/>
                <a:gd name="connsiteX47" fmla="*/ 1771650 w 2171700"/>
                <a:gd name="connsiteY47" fmla="*/ 5360245 h 7255720"/>
                <a:gd name="connsiteX48" fmla="*/ 1866900 w 2171700"/>
                <a:gd name="connsiteY48" fmla="*/ 5103070 h 7255720"/>
                <a:gd name="connsiteX49" fmla="*/ 1885950 w 2171700"/>
                <a:gd name="connsiteY49" fmla="*/ 4579195 h 7255720"/>
                <a:gd name="connsiteX50" fmla="*/ 1895475 w 2171700"/>
                <a:gd name="connsiteY50" fmla="*/ 4179145 h 7255720"/>
                <a:gd name="connsiteX51" fmla="*/ 1866900 w 2171700"/>
                <a:gd name="connsiteY51" fmla="*/ 3636220 h 7255720"/>
                <a:gd name="connsiteX52" fmla="*/ 2076450 w 2171700"/>
                <a:gd name="connsiteY52" fmla="*/ 2702770 h 7255720"/>
                <a:gd name="connsiteX53" fmla="*/ 2085975 w 2171700"/>
                <a:gd name="connsiteY53" fmla="*/ 2436070 h 7255720"/>
                <a:gd name="connsiteX54" fmla="*/ 1981200 w 2171700"/>
                <a:gd name="connsiteY54" fmla="*/ 1864570 h 7255720"/>
                <a:gd name="connsiteX55" fmla="*/ 1933575 w 2171700"/>
                <a:gd name="connsiteY55" fmla="*/ 1702645 h 7255720"/>
                <a:gd name="connsiteX56" fmla="*/ 1933575 w 2171700"/>
                <a:gd name="connsiteY56" fmla="*/ 1426420 h 7255720"/>
                <a:gd name="connsiteX57" fmla="*/ 1885950 w 2171700"/>
                <a:gd name="connsiteY57" fmla="*/ 1264495 h 7255720"/>
                <a:gd name="connsiteX58" fmla="*/ 1419225 w 2171700"/>
                <a:gd name="connsiteY58" fmla="*/ 1169245 h 7255720"/>
                <a:gd name="connsiteX59" fmla="*/ 1257300 w 2171700"/>
                <a:gd name="connsiteY59" fmla="*/ 1016845 h 7255720"/>
                <a:gd name="connsiteX60" fmla="*/ 1333500 w 2171700"/>
                <a:gd name="connsiteY60" fmla="*/ 864445 h 7255720"/>
                <a:gd name="connsiteX61" fmla="*/ 1447800 w 2171700"/>
                <a:gd name="connsiteY61" fmla="*/ 397720 h 7255720"/>
                <a:gd name="connsiteX62" fmla="*/ 1339600 w 2171700"/>
                <a:gd name="connsiteY62" fmla="*/ 152083 h 7255720"/>
                <a:gd name="connsiteX63" fmla="*/ 1078068 w 2171700"/>
                <a:gd name="connsiteY63" fmla="*/ 224 h 7255720"/>
                <a:gd name="connsiteX0" fmla="*/ 1063645 w 2171700"/>
                <a:gd name="connsiteY0" fmla="*/ 241 h 7249968"/>
                <a:gd name="connsiteX1" fmla="*/ 809625 w 2171700"/>
                <a:gd name="connsiteY1" fmla="*/ 115743 h 7249968"/>
                <a:gd name="connsiteX2" fmla="*/ 685800 w 2171700"/>
                <a:gd name="connsiteY2" fmla="*/ 296718 h 7249968"/>
                <a:gd name="connsiteX3" fmla="*/ 704850 w 2171700"/>
                <a:gd name="connsiteY3" fmla="*/ 620568 h 7249968"/>
                <a:gd name="connsiteX4" fmla="*/ 838200 w 2171700"/>
                <a:gd name="connsiteY4" fmla="*/ 896793 h 7249968"/>
                <a:gd name="connsiteX5" fmla="*/ 742950 w 2171700"/>
                <a:gd name="connsiteY5" fmla="*/ 1011093 h 7249968"/>
                <a:gd name="connsiteX6" fmla="*/ 133350 w 2171700"/>
                <a:gd name="connsiteY6" fmla="*/ 1220643 h 7249968"/>
                <a:gd name="connsiteX7" fmla="*/ 0 w 2171700"/>
                <a:gd name="connsiteY7" fmla="*/ 2211243 h 7249968"/>
                <a:gd name="connsiteX8" fmla="*/ 333375 w 2171700"/>
                <a:gd name="connsiteY8" fmla="*/ 3106593 h 7249968"/>
                <a:gd name="connsiteX9" fmla="*/ 247650 w 2171700"/>
                <a:gd name="connsiteY9" fmla="*/ 3840018 h 7249968"/>
                <a:gd name="connsiteX10" fmla="*/ 371475 w 2171700"/>
                <a:gd name="connsiteY10" fmla="*/ 4059093 h 7249968"/>
                <a:gd name="connsiteX11" fmla="*/ 495300 w 2171700"/>
                <a:gd name="connsiteY11" fmla="*/ 4278168 h 7249968"/>
                <a:gd name="connsiteX12" fmla="*/ 476250 w 2171700"/>
                <a:gd name="connsiteY12" fmla="*/ 4735368 h 7249968"/>
                <a:gd name="connsiteX13" fmla="*/ 476250 w 2171700"/>
                <a:gd name="connsiteY13" fmla="*/ 5097318 h 7249968"/>
                <a:gd name="connsiteX14" fmla="*/ 371475 w 2171700"/>
                <a:gd name="connsiteY14" fmla="*/ 6145068 h 7249968"/>
                <a:gd name="connsiteX15" fmla="*/ 371475 w 2171700"/>
                <a:gd name="connsiteY15" fmla="*/ 6621318 h 7249968"/>
                <a:gd name="connsiteX16" fmla="*/ 400050 w 2171700"/>
                <a:gd name="connsiteY16" fmla="*/ 6821343 h 7249968"/>
                <a:gd name="connsiteX17" fmla="*/ 323850 w 2171700"/>
                <a:gd name="connsiteY17" fmla="*/ 7002318 h 7249968"/>
                <a:gd name="connsiteX18" fmla="*/ 533400 w 2171700"/>
                <a:gd name="connsiteY18" fmla="*/ 7249968 h 7249968"/>
                <a:gd name="connsiteX19" fmla="*/ 952500 w 2171700"/>
                <a:gd name="connsiteY19" fmla="*/ 7240443 h 7249968"/>
                <a:gd name="connsiteX20" fmla="*/ 733425 w 2171700"/>
                <a:gd name="connsiteY20" fmla="*/ 6821343 h 7249968"/>
                <a:gd name="connsiteX21" fmla="*/ 790575 w 2171700"/>
                <a:gd name="connsiteY21" fmla="*/ 6573693 h 7249968"/>
                <a:gd name="connsiteX22" fmla="*/ 762000 w 2171700"/>
                <a:gd name="connsiteY22" fmla="*/ 6249843 h 7249968"/>
                <a:gd name="connsiteX23" fmla="*/ 885825 w 2171700"/>
                <a:gd name="connsiteY23" fmla="*/ 5411643 h 7249968"/>
                <a:gd name="connsiteX24" fmla="*/ 866775 w 2171700"/>
                <a:gd name="connsiteY24" fmla="*/ 5325918 h 7249968"/>
                <a:gd name="connsiteX25" fmla="*/ 971550 w 2171700"/>
                <a:gd name="connsiteY25" fmla="*/ 5211618 h 7249968"/>
                <a:gd name="connsiteX26" fmla="*/ 962025 w 2171700"/>
                <a:gd name="connsiteY26" fmla="*/ 5068743 h 7249968"/>
                <a:gd name="connsiteX27" fmla="*/ 1104900 w 2171700"/>
                <a:gd name="connsiteY27" fmla="*/ 4525818 h 7249968"/>
                <a:gd name="connsiteX28" fmla="*/ 1123950 w 2171700"/>
                <a:gd name="connsiteY28" fmla="*/ 4392468 h 7249968"/>
                <a:gd name="connsiteX29" fmla="*/ 1276350 w 2171700"/>
                <a:gd name="connsiteY29" fmla="*/ 4649643 h 7249968"/>
                <a:gd name="connsiteX30" fmla="*/ 1352550 w 2171700"/>
                <a:gd name="connsiteY30" fmla="*/ 4925868 h 7249968"/>
                <a:gd name="connsiteX31" fmla="*/ 1333500 w 2171700"/>
                <a:gd name="connsiteY31" fmla="*/ 5068743 h 7249968"/>
                <a:gd name="connsiteX32" fmla="*/ 1371600 w 2171700"/>
                <a:gd name="connsiteY32" fmla="*/ 5078268 h 7249968"/>
                <a:gd name="connsiteX33" fmla="*/ 1247775 w 2171700"/>
                <a:gd name="connsiteY33" fmla="*/ 5516418 h 7249968"/>
                <a:gd name="connsiteX34" fmla="*/ 1257300 w 2171700"/>
                <a:gd name="connsiteY34" fmla="*/ 6468918 h 7249968"/>
                <a:gd name="connsiteX35" fmla="*/ 1333500 w 2171700"/>
                <a:gd name="connsiteY35" fmla="*/ 6583218 h 7249968"/>
                <a:gd name="connsiteX36" fmla="*/ 1314450 w 2171700"/>
                <a:gd name="connsiteY36" fmla="*/ 6735618 h 7249968"/>
                <a:gd name="connsiteX37" fmla="*/ 1323975 w 2171700"/>
                <a:gd name="connsiteY37" fmla="*/ 6859443 h 7249968"/>
                <a:gd name="connsiteX38" fmla="*/ 1304925 w 2171700"/>
                <a:gd name="connsiteY38" fmla="*/ 7011843 h 7249968"/>
                <a:gd name="connsiteX39" fmla="*/ 1704975 w 2171700"/>
                <a:gd name="connsiteY39" fmla="*/ 7211868 h 7249968"/>
                <a:gd name="connsiteX40" fmla="*/ 2152650 w 2171700"/>
                <a:gd name="connsiteY40" fmla="*/ 7211868 h 7249968"/>
                <a:gd name="connsiteX41" fmla="*/ 2171700 w 2171700"/>
                <a:gd name="connsiteY41" fmla="*/ 7068993 h 7249968"/>
                <a:gd name="connsiteX42" fmla="*/ 1676400 w 2171700"/>
                <a:gd name="connsiteY42" fmla="*/ 6564168 h 7249968"/>
                <a:gd name="connsiteX43" fmla="*/ 1685925 w 2171700"/>
                <a:gd name="connsiteY43" fmla="*/ 6459393 h 7249968"/>
                <a:gd name="connsiteX44" fmla="*/ 1657350 w 2171700"/>
                <a:gd name="connsiteY44" fmla="*/ 6249843 h 7249968"/>
                <a:gd name="connsiteX45" fmla="*/ 1704975 w 2171700"/>
                <a:gd name="connsiteY45" fmla="*/ 5973618 h 7249968"/>
                <a:gd name="connsiteX46" fmla="*/ 1762125 w 2171700"/>
                <a:gd name="connsiteY46" fmla="*/ 5421168 h 7249968"/>
                <a:gd name="connsiteX47" fmla="*/ 1771650 w 2171700"/>
                <a:gd name="connsiteY47" fmla="*/ 5354493 h 7249968"/>
                <a:gd name="connsiteX48" fmla="*/ 1866900 w 2171700"/>
                <a:gd name="connsiteY48" fmla="*/ 5097318 h 7249968"/>
                <a:gd name="connsiteX49" fmla="*/ 1885950 w 2171700"/>
                <a:gd name="connsiteY49" fmla="*/ 4573443 h 7249968"/>
                <a:gd name="connsiteX50" fmla="*/ 1895475 w 2171700"/>
                <a:gd name="connsiteY50" fmla="*/ 4173393 h 7249968"/>
                <a:gd name="connsiteX51" fmla="*/ 1866900 w 2171700"/>
                <a:gd name="connsiteY51" fmla="*/ 3630468 h 7249968"/>
                <a:gd name="connsiteX52" fmla="*/ 2076450 w 2171700"/>
                <a:gd name="connsiteY52" fmla="*/ 2697018 h 7249968"/>
                <a:gd name="connsiteX53" fmla="*/ 2085975 w 2171700"/>
                <a:gd name="connsiteY53" fmla="*/ 2430318 h 7249968"/>
                <a:gd name="connsiteX54" fmla="*/ 1981200 w 2171700"/>
                <a:gd name="connsiteY54" fmla="*/ 1858818 h 7249968"/>
                <a:gd name="connsiteX55" fmla="*/ 1933575 w 2171700"/>
                <a:gd name="connsiteY55" fmla="*/ 1696893 h 7249968"/>
                <a:gd name="connsiteX56" fmla="*/ 1933575 w 2171700"/>
                <a:gd name="connsiteY56" fmla="*/ 1420668 h 7249968"/>
                <a:gd name="connsiteX57" fmla="*/ 1885950 w 2171700"/>
                <a:gd name="connsiteY57" fmla="*/ 1258743 h 7249968"/>
                <a:gd name="connsiteX58" fmla="*/ 1419225 w 2171700"/>
                <a:gd name="connsiteY58" fmla="*/ 1163493 h 7249968"/>
                <a:gd name="connsiteX59" fmla="*/ 1257300 w 2171700"/>
                <a:gd name="connsiteY59" fmla="*/ 1011093 h 7249968"/>
                <a:gd name="connsiteX60" fmla="*/ 1333500 w 2171700"/>
                <a:gd name="connsiteY60" fmla="*/ 858693 h 7249968"/>
                <a:gd name="connsiteX61" fmla="*/ 1447800 w 2171700"/>
                <a:gd name="connsiteY61" fmla="*/ 391968 h 7249968"/>
                <a:gd name="connsiteX62" fmla="*/ 1339600 w 2171700"/>
                <a:gd name="connsiteY62" fmla="*/ 146331 h 7249968"/>
                <a:gd name="connsiteX63" fmla="*/ 1063645 w 2171700"/>
                <a:gd name="connsiteY63" fmla="*/ 241 h 7249968"/>
                <a:gd name="connsiteX0" fmla="*/ 1063645 w 2171700"/>
                <a:gd name="connsiteY0" fmla="*/ 550 h 7250277"/>
                <a:gd name="connsiteX1" fmla="*/ 809625 w 2171700"/>
                <a:gd name="connsiteY1" fmla="*/ 116052 h 7250277"/>
                <a:gd name="connsiteX2" fmla="*/ 685800 w 2171700"/>
                <a:gd name="connsiteY2" fmla="*/ 297027 h 7250277"/>
                <a:gd name="connsiteX3" fmla="*/ 704850 w 2171700"/>
                <a:gd name="connsiteY3" fmla="*/ 620877 h 7250277"/>
                <a:gd name="connsiteX4" fmla="*/ 838200 w 2171700"/>
                <a:gd name="connsiteY4" fmla="*/ 897102 h 7250277"/>
                <a:gd name="connsiteX5" fmla="*/ 742950 w 2171700"/>
                <a:gd name="connsiteY5" fmla="*/ 1011402 h 7250277"/>
                <a:gd name="connsiteX6" fmla="*/ 133350 w 2171700"/>
                <a:gd name="connsiteY6" fmla="*/ 1220952 h 7250277"/>
                <a:gd name="connsiteX7" fmla="*/ 0 w 2171700"/>
                <a:gd name="connsiteY7" fmla="*/ 2211552 h 7250277"/>
                <a:gd name="connsiteX8" fmla="*/ 333375 w 2171700"/>
                <a:gd name="connsiteY8" fmla="*/ 3106902 h 7250277"/>
                <a:gd name="connsiteX9" fmla="*/ 247650 w 2171700"/>
                <a:gd name="connsiteY9" fmla="*/ 3840327 h 7250277"/>
                <a:gd name="connsiteX10" fmla="*/ 371475 w 2171700"/>
                <a:gd name="connsiteY10" fmla="*/ 4059402 h 7250277"/>
                <a:gd name="connsiteX11" fmla="*/ 495300 w 2171700"/>
                <a:gd name="connsiteY11" fmla="*/ 4278477 h 7250277"/>
                <a:gd name="connsiteX12" fmla="*/ 476250 w 2171700"/>
                <a:gd name="connsiteY12" fmla="*/ 4735677 h 7250277"/>
                <a:gd name="connsiteX13" fmla="*/ 476250 w 2171700"/>
                <a:gd name="connsiteY13" fmla="*/ 5097627 h 7250277"/>
                <a:gd name="connsiteX14" fmla="*/ 371475 w 2171700"/>
                <a:gd name="connsiteY14" fmla="*/ 6145377 h 7250277"/>
                <a:gd name="connsiteX15" fmla="*/ 371475 w 2171700"/>
                <a:gd name="connsiteY15" fmla="*/ 6621627 h 7250277"/>
                <a:gd name="connsiteX16" fmla="*/ 400050 w 2171700"/>
                <a:gd name="connsiteY16" fmla="*/ 6821652 h 7250277"/>
                <a:gd name="connsiteX17" fmla="*/ 323850 w 2171700"/>
                <a:gd name="connsiteY17" fmla="*/ 7002627 h 7250277"/>
                <a:gd name="connsiteX18" fmla="*/ 533400 w 2171700"/>
                <a:gd name="connsiteY18" fmla="*/ 7250277 h 7250277"/>
                <a:gd name="connsiteX19" fmla="*/ 952500 w 2171700"/>
                <a:gd name="connsiteY19" fmla="*/ 7240752 h 7250277"/>
                <a:gd name="connsiteX20" fmla="*/ 733425 w 2171700"/>
                <a:gd name="connsiteY20" fmla="*/ 6821652 h 7250277"/>
                <a:gd name="connsiteX21" fmla="*/ 790575 w 2171700"/>
                <a:gd name="connsiteY21" fmla="*/ 6574002 h 7250277"/>
                <a:gd name="connsiteX22" fmla="*/ 762000 w 2171700"/>
                <a:gd name="connsiteY22" fmla="*/ 6250152 h 7250277"/>
                <a:gd name="connsiteX23" fmla="*/ 885825 w 2171700"/>
                <a:gd name="connsiteY23" fmla="*/ 5411952 h 7250277"/>
                <a:gd name="connsiteX24" fmla="*/ 866775 w 2171700"/>
                <a:gd name="connsiteY24" fmla="*/ 5326227 h 7250277"/>
                <a:gd name="connsiteX25" fmla="*/ 971550 w 2171700"/>
                <a:gd name="connsiteY25" fmla="*/ 5211927 h 7250277"/>
                <a:gd name="connsiteX26" fmla="*/ 962025 w 2171700"/>
                <a:gd name="connsiteY26" fmla="*/ 5069052 h 7250277"/>
                <a:gd name="connsiteX27" fmla="*/ 1104900 w 2171700"/>
                <a:gd name="connsiteY27" fmla="*/ 4526127 h 7250277"/>
                <a:gd name="connsiteX28" fmla="*/ 1123950 w 2171700"/>
                <a:gd name="connsiteY28" fmla="*/ 4392777 h 7250277"/>
                <a:gd name="connsiteX29" fmla="*/ 1276350 w 2171700"/>
                <a:gd name="connsiteY29" fmla="*/ 4649952 h 7250277"/>
                <a:gd name="connsiteX30" fmla="*/ 1352550 w 2171700"/>
                <a:gd name="connsiteY30" fmla="*/ 4926177 h 7250277"/>
                <a:gd name="connsiteX31" fmla="*/ 1333500 w 2171700"/>
                <a:gd name="connsiteY31" fmla="*/ 5069052 h 7250277"/>
                <a:gd name="connsiteX32" fmla="*/ 1371600 w 2171700"/>
                <a:gd name="connsiteY32" fmla="*/ 5078577 h 7250277"/>
                <a:gd name="connsiteX33" fmla="*/ 1247775 w 2171700"/>
                <a:gd name="connsiteY33" fmla="*/ 5516727 h 7250277"/>
                <a:gd name="connsiteX34" fmla="*/ 1257300 w 2171700"/>
                <a:gd name="connsiteY34" fmla="*/ 6469227 h 7250277"/>
                <a:gd name="connsiteX35" fmla="*/ 1333500 w 2171700"/>
                <a:gd name="connsiteY35" fmla="*/ 6583527 h 7250277"/>
                <a:gd name="connsiteX36" fmla="*/ 1314450 w 2171700"/>
                <a:gd name="connsiteY36" fmla="*/ 6735927 h 7250277"/>
                <a:gd name="connsiteX37" fmla="*/ 1323975 w 2171700"/>
                <a:gd name="connsiteY37" fmla="*/ 6859752 h 7250277"/>
                <a:gd name="connsiteX38" fmla="*/ 1304925 w 2171700"/>
                <a:gd name="connsiteY38" fmla="*/ 7012152 h 7250277"/>
                <a:gd name="connsiteX39" fmla="*/ 1704975 w 2171700"/>
                <a:gd name="connsiteY39" fmla="*/ 7212177 h 7250277"/>
                <a:gd name="connsiteX40" fmla="*/ 2152650 w 2171700"/>
                <a:gd name="connsiteY40" fmla="*/ 7212177 h 7250277"/>
                <a:gd name="connsiteX41" fmla="*/ 2171700 w 2171700"/>
                <a:gd name="connsiteY41" fmla="*/ 7069302 h 7250277"/>
                <a:gd name="connsiteX42" fmla="*/ 1676400 w 2171700"/>
                <a:gd name="connsiteY42" fmla="*/ 6564477 h 7250277"/>
                <a:gd name="connsiteX43" fmla="*/ 1685925 w 2171700"/>
                <a:gd name="connsiteY43" fmla="*/ 6459702 h 7250277"/>
                <a:gd name="connsiteX44" fmla="*/ 1657350 w 2171700"/>
                <a:gd name="connsiteY44" fmla="*/ 6250152 h 7250277"/>
                <a:gd name="connsiteX45" fmla="*/ 1704975 w 2171700"/>
                <a:gd name="connsiteY45" fmla="*/ 5973927 h 7250277"/>
                <a:gd name="connsiteX46" fmla="*/ 1762125 w 2171700"/>
                <a:gd name="connsiteY46" fmla="*/ 5421477 h 7250277"/>
                <a:gd name="connsiteX47" fmla="*/ 1771650 w 2171700"/>
                <a:gd name="connsiteY47" fmla="*/ 5354802 h 7250277"/>
                <a:gd name="connsiteX48" fmla="*/ 1866900 w 2171700"/>
                <a:gd name="connsiteY48" fmla="*/ 5097627 h 7250277"/>
                <a:gd name="connsiteX49" fmla="*/ 1885950 w 2171700"/>
                <a:gd name="connsiteY49" fmla="*/ 4573752 h 7250277"/>
                <a:gd name="connsiteX50" fmla="*/ 1895475 w 2171700"/>
                <a:gd name="connsiteY50" fmla="*/ 4173702 h 7250277"/>
                <a:gd name="connsiteX51" fmla="*/ 1866900 w 2171700"/>
                <a:gd name="connsiteY51" fmla="*/ 3630777 h 7250277"/>
                <a:gd name="connsiteX52" fmla="*/ 2076450 w 2171700"/>
                <a:gd name="connsiteY52" fmla="*/ 2697327 h 7250277"/>
                <a:gd name="connsiteX53" fmla="*/ 2085975 w 2171700"/>
                <a:gd name="connsiteY53" fmla="*/ 2430627 h 7250277"/>
                <a:gd name="connsiteX54" fmla="*/ 1981200 w 2171700"/>
                <a:gd name="connsiteY54" fmla="*/ 1859127 h 7250277"/>
                <a:gd name="connsiteX55" fmla="*/ 1933575 w 2171700"/>
                <a:gd name="connsiteY55" fmla="*/ 1697202 h 7250277"/>
                <a:gd name="connsiteX56" fmla="*/ 1933575 w 2171700"/>
                <a:gd name="connsiteY56" fmla="*/ 1420977 h 7250277"/>
                <a:gd name="connsiteX57" fmla="*/ 1885950 w 2171700"/>
                <a:gd name="connsiteY57" fmla="*/ 1259052 h 7250277"/>
                <a:gd name="connsiteX58" fmla="*/ 1419225 w 2171700"/>
                <a:gd name="connsiteY58" fmla="*/ 1163802 h 7250277"/>
                <a:gd name="connsiteX59" fmla="*/ 1257300 w 2171700"/>
                <a:gd name="connsiteY59" fmla="*/ 1011402 h 7250277"/>
                <a:gd name="connsiteX60" fmla="*/ 1333500 w 2171700"/>
                <a:gd name="connsiteY60" fmla="*/ 859002 h 7250277"/>
                <a:gd name="connsiteX61" fmla="*/ 1447800 w 2171700"/>
                <a:gd name="connsiteY61" fmla="*/ 392277 h 7250277"/>
                <a:gd name="connsiteX62" fmla="*/ 1339600 w 2171700"/>
                <a:gd name="connsiteY62" fmla="*/ 146640 h 7250277"/>
                <a:gd name="connsiteX63" fmla="*/ 1063645 w 2171700"/>
                <a:gd name="connsiteY63" fmla="*/ 550 h 7250277"/>
                <a:gd name="connsiteX0" fmla="*/ 1063645 w 2171700"/>
                <a:gd name="connsiteY0" fmla="*/ 550 h 7250277"/>
                <a:gd name="connsiteX1" fmla="*/ 809625 w 2171700"/>
                <a:gd name="connsiteY1" fmla="*/ 116052 h 7250277"/>
                <a:gd name="connsiteX2" fmla="*/ 685800 w 2171700"/>
                <a:gd name="connsiteY2" fmla="*/ 297027 h 7250277"/>
                <a:gd name="connsiteX3" fmla="*/ 704850 w 2171700"/>
                <a:gd name="connsiteY3" fmla="*/ 620877 h 7250277"/>
                <a:gd name="connsiteX4" fmla="*/ 838200 w 2171700"/>
                <a:gd name="connsiteY4" fmla="*/ 897102 h 7250277"/>
                <a:gd name="connsiteX5" fmla="*/ 742950 w 2171700"/>
                <a:gd name="connsiteY5" fmla="*/ 1011402 h 7250277"/>
                <a:gd name="connsiteX6" fmla="*/ 133350 w 2171700"/>
                <a:gd name="connsiteY6" fmla="*/ 1220952 h 7250277"/>
                <a:gd name="connsiteX7" fmla="*/ 0 w 2171700"/>
                <a:gd name="connsiteY7" fmla="*/ 2211552 h 7250277"/>
                <a:gd name="connsiteX8" fmla="*/ 333375 w 2171700"/>
                <a:gd name="connsiteY8" fmla="*/ 3106902 h 7250277"/>
                <a:gd name="connsiteX9" fmla="*/ 247650 w 2171700"/>
                <a:gd name="connsiteY9" fmla="*/ 3840327 h 7250277"/>
                <a:gd name="connsiteX10" fmla="*/ 371475 w 2171700"/>
                <a:gd name="connsiteY10" fmla="*/ 4059402 h 7250277"/>
                <a:gd name="connsiteX11" fmla="*/ 495300 w 2171700"/>
                <a:gd name="connsiteY11" fmla="*/ 4278477 h 7250277"/>
                <a:gd name="connsiteX12" fmla="*/ 476250 w 2171700"/>
                <a:gd name="connsiteY12" fmla="*/ 4735677 h 7250277"/>
                <a:gd name="connsiteX13" fmla="*/ 476250 w 2171700"/>
                <a:gd name="connsiteY13" fmla="*/ 5097627 h 7250277"/>
                <a:gd name="connsiteX14" fmla="*/ 371475 w 2171700"/>
                <a:gd name="connsiteY14" fmla="*/ 6145377 h 7250277"/>
                <a:gd name="connsiteX15" fmla="*/ 371475 w 2171700"/>
                <a:gd name="connsiteY15" fmla="*/ 6621627 h 7250277"/>
                <a:gd name="connsiteX16" fmla="*/ 400050 w 2171700"/>
                <a:gd name="connsiteY16" fmla="*/ 6821652 h 7250277"/>
                <a:gd name="connsiteX17" fmla="*/ 323850 w 2171700"/>
                <a:gd name="connsiteY17" fmla="*/ 7002627 h 7250277"/>
                <a:gd name="connsiteX18" fmla="*/ 533400 w 2171700"/>
                <a:gd name="connsiteY18" fmla="*/ 7250277 h 7250277"/>
                <a:gd name="connsiteX19" fmla="*/ 952500 w 2171700"/>
                <a:gd name="connsiteY19" fmla="*/ 7240752 h 7250277"/>
                <a:gd name="connsiteX20" fmla="*/ 733425 w 2171700"/>
                <a:gd name="connsiteY20" fmla="*/ 6821652 h 7250277"/>
                <a:gd name="connsiteX21" fmla="*/ 790575 w 2171700"/>
                <a:gd name="connsiteY21" fmla="*/ 6574002 h 7250277"/>
                <a:gd name="connsiteX22" fmla="*/ 762000 w 2171700"/>
                <a:gd name="connsiteY22" fmla="*/ 6250152 h 7250277"/>
                <a:gd name="connsiteX23" fmla="*/ 885825 w 2171700"/>
                <a:gd name="connsiteY23" fmla="*/ 5411952 h 7250277"/>
                <a:gd name="connsiteX24" fmla="*/ 866775 w 2171700"/>
                <a:gd name="connsiteY24" fmla="*/ 5326227 h 7250277"/>
                <a:gd name="connsiteX25" fmla="*/ 971550 w 2171700"/>
                <a:gd name="connsiteY25" fmla="*/ 5211927 h 7250277"/>
                <a:gd name="connsiteX26" fmla="*/ 962025 w 2171700"/>
                <a:gd name="connsiteY26" fmla="*/ 5069052 h 7250277"/>
                <a:gd name="connsiteX27" fmla="*/ 1104900 w 2171700"/>
                <a:gd name="connsiteY27" fmla="*/ 4526127 h 7250277"/>
                <a:gd name="connsiteX28" fmla="*/ 1123950 w 2171700"/>
                <a:gd name="connsiteY28" fmla="*/ 4392777 h 7250277"/>
                <a:gd name="connsiteX29" fmla="*/ 1276350 w 2171700"/>
                <a:gd name="connsiteY29" fmla="*/ 4649952 h 7250277"/>
                <a:gd name="connsiteX30" fmla="*/ 1352550 w 2171700"/>
                <a:gd name="connsiteY30" fmla="*/ 4926177 h 7250277"/>
                <a:gd name="connsiteX31" fmla="*/ 1333500 w 2171700"/>
                <a:gd name="connsiteY31" fmla="*/ 5069052 h 7250277"/>
                <a:gd name="connsiteX32" fmla="*/ 1371600 w 2171700"/>
                <a:gd name="connsiteY32" fmla="*/ 5078577 h 7250277"/>
                <a:gd name="connsiteX33" fmla="*/ 1247775 w 2171700"/>
                <a:gd name="connsiteY33" fmla="*/ 5516727 h 7250277"/>
                <a:gd name="connsiteX34" fmla="*/ 1257300 w 2171700"/>
                <a:gd name="connsiteY34" fmla="*/ 6469227 h 7250277"/>
                <a:gd name="connsiteX35" fmla="*/ 1333500 w 2171700"/>
                <a:gd name="connsiteY35" fmla="*/ 6583527 h 7250277"/>
                <a:gd name="connsiteX36" fmla="*/ 1314450 w 2171700"/>
                <a:gd name="connsiteY36" fmla="*/ 6735927 h 7250277"/>
                <a:gd name="connsiteX37" fmla="*/ 1323975 w 2171700"/>
                <a:gd name="connsiteY37" fmla="*/ 6859752 h 7250277"/>
                <a:gd name="connsiteX38" fmla="*/ 1304925 w 2171700"/>
                <a:gd name="connsiteY38" fmla="*/ 7012152 h 7250277"/>
                <a:gd name="connsiteX39" fmla="*/ 1704975 w 2171700"/>
                <a:gd name="connsiteY39" fmla="*/ 7212177 h 7250277"/>
                <a:gd name="connsiteX40" fmla="*/ 2152650 w 2171700"/>
                <a:gd name="connsiteY40" fmla="*/ 7212177 h 7250277"/>
                <a:gd name="connsiteX41" fmla="*/ 2171700 w 2171700"/>
                <a:gd name="connsiteY41" fmla="*/ 7069302 h 7250277"/>
                <a:gd name="connsiteX42" fmla="*/ 1676400 w 2171700"/>
                <a:gd name="connsiteY42" fmla="*/ 6564477 h 7250277"/>
                <a:gd name="connsiteX43" fmla="*/ 1685925 w 2171700"/>
                <a:gd name="connsiteY43" fmla="*/ 6459702 h 7250277"/>
                <a:gd name="connsiteX44" fmla="*/ 1657350 w 2171700"/>
                <a:gd name="connsiteY44" fmla="*/ 6250152 h 7250277"/>
                <a:gd name="connsiteX45" fmla="*/ 1704975 w 2171700"/>
                <a:gd name="connsiteY45" fmla="*/ 5973927 h 7250277"/>
                <a:gd name="connsiteX46" fmla="*/ 1762125 w 2171700"/>
                <a:gd name="connsiteY46" fmla="*/ 5421477 h 7250277"/>
                <a:gd name="connsiteX47" fmla="*/ 1771650 w 2171700"/>
                <a:gd name="connsiteY47" fmla="*/ 5354802 h 7250277"/>
                <a:gd name="connsiteX48" fmla="*/ 1866900 w 2171700"/>
                <a:gd name="connsiteY48" fmla="*/ 5097627 h 7250277"/>
                <a:gd name="connsiteX49" fmla="*/ 1885950 w 2171700"/>
                <a:gd name="connsiteY49" fmla="*/ 4573752 h 7250277"/>
                <a:gd name="connsiteX50" fmla="*/ 1895475 w 2171700"/>
                <a:gd name="connsiteY50" fmla="*/ 4173702 h 7250277"/>
                <a:gd name="connsiteX51" fmla="*/ 1866900 w 2171700"/>
                <a:gd name="connsiteY51" fmla="*/ 3630777 h 7250277"/>
                <a:gd name="connsiteX52" fmla="*/ 2076450 w 2171700"/>
                <a:gd name="connsiteY52" fmla="*/ 2697327 h 7250277"/>
                <a:gd name="connsiteX53" fmla="*/ 2085975 w 2171700"/>
                <a:gd name="connsiteY53" fmla="*/ 2430627 h 7250277"/>
                <a:gd name="connsiteX54" fmla="*/ 1981200 w 2171700"/>
                <a:gd name="connsiteY54" fmla="*/ 1859127 h 7250277"/>
                <a:gd name="connsiteX55" fmla="*/ 1933575 w 2171700"/>
                <a:gd name="connsiteY55" fmla="*/ 1697202 h 7250277"/>
                <a:gd name="connsiteX56" fmla="*/ 1933575 w 2171700"/>
                <a:gd name="connsiteY56" fmla="*/ 1420977 h 7250277"/>
                <a:gd name="connsiteX57" fmla="*/ 1885950 w 2171700"/>
                <a:gd name="connsiteY57" fmla="*/ 1259052 h 7250277"/>
                <a:gd name="connsiteX58" fmla="*/ 1419225 w 2171700"/>
                <a:gd name="connsiteY58" fmla="*/ 1163802 h 7250277"/>
                <a:gd name="connsiteX59" fmla="*/ 1257300 w 2171700"/>
                <a:gd name="connsiteY59" fmla="*/ 1011402 h 7250277"/>
                <a:gd name="connsiteX60" fmla="*/ 1333500 w 2171700"/>
                <a:gd name="connsiteY60" fmla="*/ 859002 h 7250277"/>
                <a:gd name="connsiteX61" fmla="*/ 1447800 w 2171700"/>
                <a:gd name="connsiteY61" fmla="*/ 392277 h 7250277"/>
                <a:gd name="connsiteX62" fmla="*/ 1339600 w 2171700"/>
                <a:gd name="connsiteY62" fmla="*/ 146640 h 7250277"/>
                <a:gd name="connsiteX63" fmla="*/ 1063645 w 2171700"/>
                <a:gd name="connsiteY63" fmla="*/ 550 h 7250277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47800 w 2171700"/>
                <a:gd name="connsiteY61" fmla="*/ 392295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47800 w 2171700"/>
                <a:gd name="connsiteY61" fmla="*/ 392295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56454 w 2171700"/>
                <a:gd name="connsiteY61" fmla="*/ 363449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56454 w 2171700"/>
                <a:gd name="connsiteY61" fmla="*/ 363449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56454 w 2171700"/>
                <a:gd name="connsiteY61" fmla="*/ 363449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12106 w 2171700"/>
                <a:gd name="connsiteY59" fmla="*/ 1002767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12106 w 2171700"/>
                <a:gd name="connsiteY59" fmla="*/ 1002767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22036 w 2171700"/>
                <a:gd name="connsiteY55" fmla="*/ 1700105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22036 w 2171700"/>
                <a:gd name="connsiteY55" fmla="*/ 1700105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60015 w 2171700"/>
                <a:gd name="connsiteY53" fmla="*/ 2447952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60015 w 2171700"/>
                <a:gd name="connsiteY53" fmla="*/ 2447952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3373 w 2171700"/>
                <a:gd name="connsiteY52" fmla="*/ 2694460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3373 w 2171700"/>
                <a:gd name="connsiteY52" fmla="*/ 2694460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0680 w 2171700"/>
                <a:gd name="connsiteY52" fmla="*/ 272330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47604 w 2171700"/>
                <a:gd name="connsiteY52" fmla="*/ 2685806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47604 w 2171700"/>
                <a:gd name="connsiteY52" fmla="*/ 2685806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0373 w 2171700"/>
                <a:gd name="connsiteY49" fmla="*/ 4348776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0373 w 2171700"/>
                <a:gd name="connsiteY49" fmla="*/ 4348776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0373 w 2171700"/>
                <a:gd name="connsiteY49" fmla="*/ 4348776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39049 w 2171700"/>
                <a:gd name="connsiteY46" fmla="*/ 5363804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39049 w 2171700"/>
                <a:gd name="connsiteY46" fmla="*/ 5363804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708130 w 2171700"/>
                <a:gd name="connsiteY42" fmla="*/ 6550072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708130 w 2171700"/>
                <a:gd name="connsiteY42" fmla="*/ 6550072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708130 w 2171700"/>
                <a:gd name="connsiteY42" fmla="*/ 6550072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98785 w 2171700"/>
                <a:gd name="connsiteY42" fmla="*/ 6689103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98785 w 2171700"/>
                <a:gd name="connsiteY42" fmla="*/ 6689103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212196"/>
                <a:gd name="connsiteY0" fmla="*/ 568 h 7250295"/>
                <a:gd name="connsiteX1" fmla="*/ 809625 w 2212196"/>
                <a:gd name="connsiteY1" fmla="*/ 116070 h 7250295"/>
                <a:gd name="connsiteX2" fmla="*/ 685800 w 2212196"/>
                <a:gd name="connsiteY2" fmla="*/ 297045 h 7250295"/>
                <a:gd name="connsiteX3" fmla="*/ 704850 w 2212196"/>
                <a:gd name="connsiteY3" fmla="*/ 620895 h 7250295"/>
                <a:gd name="connsiteX4" fmla="*/ 838200 w 2212196"/>
                <a:gd name="connsiteY4" fmla="*/ 897120 h 7250295"/>
                <a:gd name="connsiteX5" fmla="*/ 742950 w 2212196"/>
                <a:gd name="connsiteY5" fmla="*/ 1011420 h 7250295"/>
                <a:gd name="connsiteX6" fmla="*/ 133350 w 2212196"/>
                <a:gd name="connsiteY6" fmla="*/ 1220970 h 7250295"/>
                <a:gd name="connsiteX7" fmla="*/ 0 w 2212196"/>
                <a:gd name="connsiteY7" fmla="*/ 2211570 h 7250295"/>
                <a:gd name="connsiteX8" fmla="*/ 333375 w 2212196"/>
                <a:gd name="connsiteY8" fmla="*/ 3106920 h 7250295"/>
                <a:gd name="connsiteX9" fmla="*/ 247650 w 2212196"/>
                <a:gd name="connsiteY9" fmla="*/ 3840345 h 7250295"/>
                <a:gd name="connsiteX10" fmla="*/ 371475 w 2212196"/>
                <a:gd name="connsiteY10" fmla="*/ 4059420 h 7250295"/>
                <a:gd name="connsiteX11" fmla="*/ 495300 w 2212196"/>
                <a:gd name="connsiteY11" fmla="*/ 4278495 h 7250295"/>
                <a:gd name="connsiteX12" fmla="*/ 476250 w 2212196"/>
                <a:gd name="connsiteY12" fmla="*/ 4735695 h 7250295"/>
                <a:gd name="connsiteX13" fmla="*/ 476250 w 2212196"/>
                <a:gd name="connsiteY13" fmla="*/ 5097645 h 7250295"/>
                <a:gd name="connsiteX14" fmla="*/ 371475 w 2212196"/>
                <a:gd name="connsiteY14" fmla="*/ 6145395 h 7250295"/>
                <a:gd name="connsiteX15" fmla="*/ 371475 w 2212196"/>
                <a:gd name="connsiteY15" fmla="*/ 6621645 h 7250295"/>
                <a:gd name="connsiteX16" fmla="*/ 400050 w 2212196"/>
                <a:gd name="connsiteY16" fmla="*/ 6821670 h 7250295"/>
                <a:gd name="connsiteX17" fmla="*/ 323850 w 2212196"/>
                <a:gd name="connsiteY17" fmla="*/ 7002645 h 7250295"/>
                <a:gd name="connsiteX18" fmla="*/ 533400 w 2212196"/>
                <a:gd name="connsiteY18" fmla="*/ 7250295 h 7250295"/>
                <a:gd name="connsiteX19" fmla="*/ 952500 w 2212196"/>
                <a:gd name="connsiteY19" fmla="*/ 7240770 h 7250295"/>
                <a:gd name="connsiteX20" fmla="*/ 733425 w 2212196"/>
                <a:gd name="connsiteY20" fmla="*/ 6821670 h 7250295"/>
                <a:gd name="connsiteX21" fmla="*/ 790575 w 2212196"/>
                <a:gd name="connsiteY21" fmla="*/ 6574020 h 7250295"/>
                <a:gd name="connsiteX22" fmla="*/ 762000 w 2212196"/>
                <a:gd name="connsiteY22" fmla="*/ 6250170 h 7250295"/>
                <a:gd name="connsiteX23" fmla="*/ 885825 w 2212196"/>
                <a:gd name="connsiteY23" fmla="*/ 5411970 h 7250295"/>
                <a:gd name="connsiteX24" fmla="*/ 866775 w 2212196"/>
                <a:gd name="connsiteY24" fmla="*/ 5326245 h 7250295"/>
                <a:gd name="connsiteX25" fmla="*/ 971550 w 2212196"/>
                <a:gd name="connsiteY25" fmla="*/ 5211945 h 7250295"/>
                <a:gd name="connsiteX26" fmla="*/ 962025 w 2212196"/>
                <a:gd name="connsiteY26" fmla="*/ 5069070 h 7250295"/>
                <a:gd name="connsiteX27" fmla="*/ 1104900 w 2212196"/>
                <a:gd name="connsiteY27" fmla="*/ 4526145 h 7250295"/>
                <a:gd name="connsiteX28" fmla="*/ 1123950 w 2212196"/>
                <a:gd name="connsiteY28" fmla="*/ 4392795 h 7250295"/>
                <a:gd name="connsiteX29" fmla="*/ 1276350 w 2212196"/>
                <a:gd name="connsiteY29" fmla="*/ 4649970 h 7250295"/>
                <a:gd name="connsiteX30" fmla="*/ 1352550 w 2212196"/>
                <a:gd name="connsiteY30" fmla="*/ 4926195 h 7250295"/>
                <a:gd name="connsiteX31" fmla="*/ 1333500 w 2212196"/>
                <a:gd name="connsiteY31" fmla="*/ 5069070 h 7250295"/>
                <a:gd name="connsiteX32" fmla="*/ 1371600 w 2212196"/>
                <a:gd name="connsiteY32" fmla="*/ 5078595 h 7250295"/>
                <a:gd name="connsiteX33" fmla="*/ 1247775 w 2212196"/>
                <a:gd name="connsiteY33" fmla="*/ 5516745 h 7250295"/>
                <a:gd name="connsiteX34" fmla="*/ 1257300 w 2212196"/>
                <a:gd name="connsiteY34" fmla="*/ 6469245 h 7250295"/>
                <a:gd name="connsiteX35" fmla="*/ 1333500 w 2212196"/>
                <a:gd name="connsiteY35" fmla="*/ 6583545 h 7250295"/>
                <a:gd name="connsiteX36" fmla="*/ 1314450 w 2212196"/>
                <a:gd name="connsiteY36" fmla="*/ 6735945 h 7250295"/>
                <a:gd name="connsiteX37" fmla="*/ 1323975 w 2212196"/>
                <a:gd name="connsiteY37" fmla="*/ 6859770 h 7250295"/>
                <a:gd name="connsiteX38" fmla="*/ 1304925 w 2212196"/>
                <a:gd name="connsiteY38" fmla="*/ 7012170 h 7250295"/>
                <a:gd name="connsiteX39" fmla="*/ 1704975 w 2212196"/>
                <a:gd name="connsiteY39" fmla="*/ 7212195 h 7250295"/>
                <a:gd name="connsiteX40" fmla="*/ 2152650 w 2212196"/>
                <a:gd name="connsiteY40" fmla="*/ 7212195 h 7250295"/>
                <a:gd name="connsiteX41" fmla="*/ 2171700 w 2212196"/>
                <a:gd name="connsiteY41" fmla="*/ 7069320 h 7250295"/>
                <a:gd name="connsiteX42" fmla="*/ 2177619 w 2212196"/>
                <a:gd name="connsiteY42" fmla="*/ 7066977 h 7250295"/>
                <a:gd name="connsiteX43" fmla="*/ 1687247 w 2212196"/>
                <a:gd name="connsiteY43" fmla="*/ 6680449 h 7250295"/>
                <a:gd name="connsiteX44" fmla="*/ 1708130 w 2212196"/>
                <a:gd name="connsiteY44" fmla="*/ 6550072 h 7250295"/>
                <a:gd name="connsiteX45" fmla="*/ 1668617 w 2212196"/>
                <a:gd name="connsiteY45" fmla="*/ 6451067 h 7250295"/>
                <a:gd name="connsiteX46" fmla="*/ 1657350 w 2212196"/>
                <a:gd name="connsiteY46" fmla="*/ 6250170 h 7250295"/>
                <a:gd name="connsiteX47" fmla="*/ 1679014 w 2212196"/>
                <a:gd name="connsiteY47" fmla="*/ 5979714 h 7250295"/>
                <a:gd name="connsiteX48" fmla="*/ 1727631 w 2212196"/>
                <a:gd name="connsiteY48" fmla="*/ 5512209 h 7250295"/>
                <a:gd name="connsiteX49" fmla="*/ 1739049 w 2212196"/>
                <a:gd name="connsiteY49" fmla="*/ 5363804 h 7250295"/>
                <a:gd name="connsiteX50" fmla="*/ 1797611 w 2212196"/>
                <a:gd name="connsiteY50" fmla="*/ 5317321 h 7250295"/>
                <a:gd name="connsiteX51" fmla="*/ 1884207 w 2212196"/>
                <a:gd name="connsiteY51" fmla="*/ 5097645 h 7250295"/>
                <a:gd name="connsiteX52" fmla="*/ 1909357 w 2212196"/>
                <a:gd name="connsiteY52" fmla="*/ 4805496 h 7250295"/>
                <a:gd name="connsiteX53" fmla="*/ 1900373 w 2212196"/>
                <a:gd name="connsiteY53" fmla="*/ 4348776 h 7250295"/>
                <a:gd name="connsiteX54" fmla="*/ 1881052 w 2212196"/>
                <a:gd name="connsiteY54" fmla="*/ 3902573 h 7250295"/>
                <a:gd name="connsiteX55" fmla="*/ 1855362 w 2212196"/>
                <a:gd name="connsiteY55" fmla="*/ 3584643 h 7250295"/>
                <a:gd name="connsiteX56" fmla="*/ 2056257 w 2212196"/>
                <a:gd name="connsiteY56" fmla="*/ 2654077 h 7250295"/>
                <a:gd name="connsiteX57" fmla="*/ 2042707 w 2212196"/>
                <a:gd name="connsiteY57" fmla="*/ 2404684 h 7250295"/>
                <a:gd name="connsiteX58" fmla="*/ 1981200 w 2212196"/>
                <a:gd name="connsiteY58" fmla="*/ 1864914 h 7250295"/>
                <a:gd name="connsiteX59" fmla="*/ 1936459 w 2212196"/>
                <a:gd name="connsiteY59" fmla="*/ 1677029 h 7250295"/>
                <a:gd name="connsiteX60" fmla="*/ 1922037 w 2212196"/>
                <a:gd name="connsiteY60" fmla="*/ 1432534 h 7250295"/>
                <a:gd name="connsiteX61" fmla="*/ 1874412 w 2212196"/>
                <a:gd name="connsiteY61" fmla="*/ 1302338 h 7250295"/>
                <a:gd name="connsiteX62" fmla="*/ 1407687 w 2212196"/>
                <a:gd name="connsiteY62" fmla="*/ 1134975 h 7250295"/>
                <a:gd name="connsiteX63" fmla="*/ 1309221 w 2212196"/>
                <a:gd name="connsiteY63" fmla="*/ 1020075 h 7250295"/>
                <a:gd name="connsiteX64" fmla="*/ 1365230 w 2212196"/>
                <a:gd name="connsiteY64" fmla="*/ 821521 h 7250295"/>
                <a:gd name="connsiteX65" fmla="*/ 1433407 w 2212196"/>
                <a:gd name="connsiteY65" fmla="*/ 622909 h 7250295"/>
                <a:gd name="connsiteX66" fmla="*/ 1444916 w 2212196"/>
                <a:gd name="connsiteY66" fmla="*/ 380757 h 7250295"/>
                <a:gd name="connsiteX67" fmla="*/ 1330946 w 2212196"/>
                <a:gd name="connsiteY67" fmla="*/ 143773 h 7250295"/>
                <a:gd name="connsiteX68" fmla="*/ 1063645 w 2212196"/>
                <a:gd name="connsiteY68" fmla="*/ 568 h 7250295"/>
                <a:gd name="connsiteX0" fmla="*/ 1063645 w 2212196"/>
                <a:gd name="connsiteY0" fmla="*/ 568 h 7250295"/>
                <a:gd name="connsiteX1" fmla="*/ 809625 w 2212196"/>
                <a:gd name="connsiteY1" fmla="*/ 116070 h 7250295"/>
                <a:gd name="connsiteX2" fmla="*/ 685800 w 2212196"/>
                <a:gd name="connsiteY2" fmla="*/ 297045 h 7250295"/>
                <a:gd name="connsiteX3" fmla="*/ 704850 w 2212196"/>
                <a:gd name="connsiteY3" fmla="*/ 620895 h 7250295"/>
                <a:gd name="connsiteX4" fmla="*/ 838200 w 2212196"/>
                <a:gd name="connsiteY4" fmla="*/ 897120 h 7250295"/>
                <a:gd name="connsiteX5" fmla="*/ 742950 w 2212196"/>
                <a:gd name="connsiteY5" fmla="*/ 1011420 h 7250295"/>
                <a:gd name="connsiteX6" fmla="*/ 133350 w 2212196"/>
                <a:gd name="connsiteY6" fmla="*/ 1220970 h 7250295"/>
                <a:gd name="connsiteX7" fmla="*/ 0 w 2212196"/>
                <a:gd name="connsiteY7" fmla="*/ 2211570 h 7250295"/>
                <a:gd name="connsiteX8" fmla="*/ 333375 w 2212196"/>
                <a:gd name="connsiteY8" fmla="*/ 3106920 h 7250295"/>
                <a:gd name="connsiteX9" fmla="*/ 247650 w 2212196"/>
                <a:gd name="connsiteY9" fmla="*/ 3840345 h 7250295"/>
                <a:gd name="connsiteX10" fmla="*/ 371475 w 2212196"/>
                <a:gd name="connsiteY10" fmla="*/ 4059420 h 7250295"/>
                <a:gd name="connsiteX11" fmla="*/ 495300 w 2212196"/>
                <a:gd name="connsiteY11" fmla="*/ 4278495 h 7250295"/>
                <a:gd name="connsiteX12" fmla="*/ 476250 w 2212196"/>
                <a:gd name="connsiteY12" fmla="*/ 4735695 h 7250295"/>
                <a:gd name="connsiteX13" fmla="*/ 476250 w 2212196"/>
                <a:gd name="connsiteY13" fmla="*/ 5097645 h 7250295"/>
                <a:gd name="connsiteX14" fmla="*/ 371475 w 2212196"/>
                <a:gd name="connsiteY14" fmla="*/ 6145395 h 7250295"/>
                <a:gd name="connsiteX15" fmla="*/ 371475 w 2212196"/>
                <a:gd name="connsiteY15" fmla="*/ 6621645 h 7250295"/>
                <a:gd name="connsiteX16" fmla="*/ 400050 w 2212196"/>
                <a:gd name="connsiteY16" fmla="*/ 6821670 h 7250295"/>
                <a:gd name="connsiteX17" fmla="*/ 323850 w 2212196"/>
                <a:gd name="connsiteY17" fmla="*/ 7002645 h 7250295"/>
                <a:gd name="connsiteX18" fmla="*/ 533400 w 2212196"/>
                <a:gd name="connsiteY18" fmla="*/ 7250295 h 7250295"/>
                <a:gd name="connsiteX19" fmla="*/ 952500 w 2212196"/>
                <a:gd name="connsiteY19" fmla="*/ 7240770 h 7250295"/>
                <a:gd name="connsiteX20" fmla="*/ 733425 w 2212196"/>
                <a:gd name="connsiteY20" fmla="*/ 6821670 h 7250295"/>
                <a:gd name="connsiteX21" fmla="*/ 790575 w 2212196"/>
                <a:gd name="connsiteY21" fmla="*/ 6574020 h 7250295"/>
                <a:gd name="connsiteX22" fmla="*/ 762000 w 2212196"/>
                <a:gd name="connsiteY22" fmla="*/ 6250170 h 7250295"/>
                <a:gd name="connsiteX23" fmla="*/ 885825 w 2212196"/>
                <a:gd name="connsiteY23" fmla="*/ 5411970 h 7250295"/>
                <a:gd name="connsiteX24" fmla="*/ 866775 w 2212196"/>
                <a:gd name="connsiteY24" fmla="*/ 5326245 h 7250295"/>
                <a:gd name="connsiteX25" fmla="*/ 971550 w 2212196"/>
                <a:gd name="connsiteY25" fmla="*/ 5211945 h 7250295"/>
                <a:gd name="connsiteX26" fmla="*/ 962025 w 2212196"/>
                <a:gd name="connsiteY26" fmla="*/ 5069070 h 7250295"/>
                <a:gd name="connsiteX27" fmla="*/ 1104900 w 2212196"/>
                <a:gd name="connsiteY27" fmla="*/ 4526145 h 7250295"/>
                <a:gd name="connsiteX28" fmla="*/ 1123950 w 2212196"/>
                <a:gd name="connsiteY28" fmla="*/ 4392795 h 7250295"/>
                <a:gd name="connsiteX29" fmla="*/ 1276350 w 2212196"/>
                <a:gd name="connsiteY29" fmla="*/ 4649970 h 7250295"/>
                <a:gd name="connsiteX30" fmla="*/ 1352550 w 2212196"/>
                <a:gd name="connsiteY30" fmla="*/ 4926195 h 7250295"/>
                <a:gd name="connsiteX31" fmla="*/ 1333500 w 2212196"/>
                <a:gd name="connsiteY31" fmla="*/ 5069070 h 7250295"/>
                <a:gd name="connsiteX32" fmla="*/ 1371600 w 2212196"/>
                <a:gd name="connsiteY32" fmla="*/ 5078595 h 7250295"/>
                <a:gd name="connsiteX33" fmla="*/ 1247775 w 2212196"/>
                <a:gd name="connsiteY33" fmla="*/ 5516745 h 7250295"/>
                <a:gd name="connsiteX34" fmla="*/ 1257300 w 2212196"/>
                <a:gd name="connsiteY34" fmla="*/ 6469245 h 7250295"/>
                <a:gd name="connsiteX35" fmla="*/ 1333500 w 2212196"/>
                <a:gd name="connsiteY35" fmla="*/ 6583545 h 7250295"/>
                <a:gd name="connsiteX36" fmla="*/ 1314450 w 2212196"/>
                <a:gd name="connsiteY36" fmla="*/ 6735945 h 7250295"/>
                <a:gd name="connsiteX37" fmla="*/ 1323975 w 2212196"/>
                <a:gd name="connsiteY37" fmla="*/ 6859770 h 7250295"/>
                <a:gd name="connsiteX38" fmla="*/ 1304925 w 2212196"/>
                <a:gd name="connsiteY38" fmla="*/ 7012170 h 7250295"/>
                <a:gd name="connsiteX39" fmla="*/ 1704975 w 2212196"/>
                <a:gd name="connsiteY39" fmla="*/ 7212195 h 7250295"/>
                <a:gd name="connsiteX40" fmla="*/ 2152650 w 2212196"/>
                <a:gd name="connsiteY40" fmla="*/ 7212195 h 7250295"/>
                <a:gd name="connsiteX41" fmla="*/ 2171700 w 2212196"/>
                <a:gd name="connsiteY41" fmla="*/ 7069320 h 7250295"/>
                <a:gd name="connsiteX42" fmla="*/ 2177619 w 2212196"/>
                <a:gd name="connsiteY42" fmla="*/ 7066977 h 7250295"/>
                <a:gd name="connsiteX43" fmla="*/ 1687247 w 2212196"/>
                <a:gd name="connsiteY43" fmla="*/ 6680449 h 7250295"/>
                <a:gd name="connsiteX44" fmla="*/ 1708130 w 2212196"/>
                <a:gd name="connsiteY44" fmla="*/ 6550072 h 7250295"/>
                <a:gd name="connsiteX45" fmla="*/ 1668617 w 2212196"/>
                <a:gd name="connsiteY45" fmla="*/ 6451067 h 7250295"/>
                <a:gd name="connsiteX46" fmla="*/ 1657350 w 2212196"/>
                <a:gd name="connsiteY46" fmla="*/ 6250170 h 7250295"/>
                <a:gd name="connsiteX47" fmla="*/ 1679014 w 2212196"/>
                <a:gd name="connsiteY47" fmla="*/ 5979714 h 7250295"/>
                <a:gd name="connsiteX48" fmla="*/ 1727631 w 2212196"/>
                <a:gd name="connsiteY48" fmla="*/ 5512209 h 7250295"/>
                <a:gd name="connsiteX49" fmla="*/ 1739049 w 2212196"/>
                <a:gd name="connsiteY49" fmla="*/ 5363804 h 7250295"/>
                <a:gd name="connsiteX50" fmla="*/ 1797611 w 2212196"/>
                <a:gd name="connsiteY50" fmla="*/ 5317321 h 7250295"/>
                <a:gd name="connsiteX51" fmla="*/ 1884207 w 2212196"/>
                <a:gd name="connsiteY51" fmla="*/ 5097645 h 7250295"/>
                <a:gd name="connsiteX52" fmla="*/ 1909357 w 2212196"/>
                <a:gd name="connsiteY52" fmla="*/ 4805496 h 7250295"/>
                <a:gd name="connsiteX53" fmla="*/ 1900373 w 2212196"/>
                <a:gd name="connsiteY53" fmla="*/ 4348776 h 7250295"/>
                <a:gd name="connsiteX54" fmla="*/ 1881052 w 2212196"/>
                <a:gd name="connsiteY54" fmla="*/ 3902573 h 7250295"/>
                <a:gd name="connsiteX55" fmla="*/ 1855362 w 2212196"/>
                <a:gd name="connsiteY55" fmla="*/ 3584643 h 7250295"/>
                <a:gd name="connsiteX56" fmla="*/ 2056257 w 2212196"/>
                <a:gd name="connsiteY56" fmla="*/ 2654077 h 7250295"/>
                <a:gd name="connsiteX57" fmla="*/ 2042707 w 2212196"/>
                <a:gd name="connsiteY57" fmla="*/ 2404684 h 7250295"/>
                <a:gd name="connsiteX58" fmla="*/ 1981200 w 2212196"/>
                <a:gd name="connsiteY58" fmla="*/ 1864914 h 7250295"/>
                <a:gd name="connsiteX59" fmla="*/ 1936459 w 2212196"/>
                <a:gd name="connsiteY59" fmla="*/ 1677029 h 7250295"/>
                <a:gd name="connsiteX60" fmla="*/ 1922037 w 2212196"/>
                <a:gd name="connsiteY60" fmla="*/ 1432534 h 7250295"/>
                <a:gd name="connsiteX61" fmla="*/ 1874412 w 2212196"/>
                <a:gd name="connsiteY61" fmla="*/ 1302338 h 7250295"/>
                <a:gd name="connsiteX62" fmla="*/ 1407687 w 2212196"/>
                <a:gd name="connsiteY62" fmla="*/ 1134975 h 7250295"/>
                <a:gd name="connsiteX63" fmla="*/ 1309221 w 2212196"/>
                <a:gd name="connsiteY63" fmla="*/ 1020075 h 7250295"/>
                <a:gd name="connsiteX64" fmla="*/ 1365230 w 2212196"/>
                <a:gd name="connsiteY64" fmla="*/ 821521 h 7250295"/>
                <a:gd name="connsiteX65" fmla="*/ 1433407 w 2212196"/>
                <a:gd name="connsiteY65" fmla="*/ 622909 h 7250295"/>
                <a:gd name="connsiteX66" fmla="*/ 1444916 w 2212196"/>
                <a:gd name="connsiteY66" fmla="*/ 380757 h 7250295"/>
                <a:gd name="connsiteX67" fmla="*/ 1330946 w 2212196"/>
                <a:gd name="connsiteY67" fmla="*/ 143773 h 7250295"/>
                <a:gd name="connsiteX68" fmla="*/ 1063645 w 2212196"/>
                <a:gd name="connsiteY68" fmla="*/ 568 h 7250295"/>
                <a:gd name="connsiteX0" fmla="*/ 1063645 w 2212196"/>
                <a:gd name="connsiteY0" fmla="*/ 568 h 7250295"/>
                <a:gd name="connsiteX1" fmla="*/ 809625 w 2212196"/>
                <a:gd name="connsiteY1" fmla="*/ 116070 h 7250295"/>
                <a:gd name="connsiteX2" fmla="*/ 685800 w 2212196"/>
                <a:gd name="connsiteY2" fmla="*/ 297045 h 7250295"/>
                <a:gd name="connsiteX3" fmla="*/ 704850 w 2212196"/>
                <a:gd name="connsiteY3" fmla="*/ 620895 h 7250295"/>
                <a:gd name="connsiteX4" fmla="*/ 838200 w 2212196"/>
                <a:gd name="connsiteY4" fmla="*/ 897120 h 7250295"/>
                <a:gd name="connsiteX5" fmla="*/ 742950 w 2212196"/>
                <a:gd name="connsiteY5" fmla="*/ 1011420 h 7250295"/>
                <a:gd name="connsiteX6" fmla="*/ 133350 w 2212196"/>
                <a:gd name="connsiteY6" fmla="*/ 1220970 h 7250295"/>
                <a:gd name="connsiteX7" fmla="*/ 0 w 2212196"/>
                <a:gd name="connsiteY7" fmla="*/ 2211570 h 7250295"/>
                <a:gd name="connsiteX8" fmla="*/ 333375 w 2212196"/>
                <a:gd name="connsiteY8" fmla="*/ 3106920 h 7250295"/>
                <a:gd name="connsiteX9" fmla="*/ 247650 w 2212196"/>
                <a:gd name="connsiteY9" fmla="*/ 3840345 h 7250295"/>
                <a:gd name="connsiteX10" fmla="*/ 371475 w 2212196"/>
                <a:gd name="connsiteY10" fmla="*/ 4059420 h 7250295"/>
                <a:gd name="connsiteX11" fmla="*/ 495300 w 2212196"/>
                <a:gd name="connsiteY11" fmla="*/ 4278495 h 7250295"/>
                <a:gd name="connsiteX12" fmla="*/ 476250 w 2212196"/>
                <a:gd name="connsiteY12" fmla="*/ 4735695 h 7250295"/>
                <a:gd name="connsiteX13" fmla="*/ 476250 w 2212196"/>
                <a:gd name="connsiteY13" fmla="*/ 5097645 h 7250295"/>
                <a:gd name="connsiteX14" fmla="*/ 371475 w 2212196"/>
                <a:gd name="connsiteY14" fmla="*/ 6145395 h 7250295"/>
                <a:gd name="connsiteX15" fmla="*/ 371475 w 2212196"/>
                <a:gd name="connsiteY15" fmla="*/ 6621645 h 7250295"/>
                <a:gd name="connsiteX16" fmla="*/ 400050 w 2212196"/>
                <a:gd name="connsiteY16" fmla="*/ 6821670 h 7250295"/>
                <a:gd name="connsiteX17" fmla="*/ 323850 w 2212196"/>
                <a:gd name="connsiteY17" fmla="*/ 7002645 h 7250295"/>
                <a:gd name="connsiteX18" fmla="*/ 533400 w 2212196"/>
                <a:gd name="connsiteY18" fmla="*/ 7250295 h 7250295"/>
                <a:gd name="connsiteX19" fmla="*/ 952500 w 2212196"/>
                <a:gd name="connsiteY19" fmla="*/ 7240770 h 7250295"/>
                <a:gd name="connsiteX20" fmla="*/ 733425 w 2212196"/>
                <a:gd name="connsiteY20" fmla="*/ 6821670 h 7250295"/>
                <a:gd name="connsiteX21" fmla="*/ 790575 w 2212196"/>
                <a:gd name="connsiteY21" fmla="*/ 6574020 h 7250295"/>
                <a:gd name="connsiteX22" fmla="*/ 762000 w 2212196"/>
                <a:gd name="connsiteY22" fmla="*/ 6250170 h 7250295"/>
                <a:gd name="connsiteX23" fmla="*/ 885825 w 2212196"/>
                <a:gd name="connsiteY23" fmla="*/ 5411970 h 7250295"/>
                <a:gd name="connsiteX24" fmla="*/ 866775 w 2212196"/>
                <a:gd name="connsiteY24" fmla="*/ 5326245 h 7250295"/>
                <a:gd name="connsiteX25" fmla="*/ 971550 w 2212196"/>
                <a:gd name="connsiteY25" fmla="*/ 5211945 h 7250295"/>
                <a:gd name="connsiteX26" fmla="*/ 962025 w 2212196"/>
                <a:gd name="connsiteY26" fmla="*/ 5069070 h 7250295"/>
                <a:gd name="connsiteX27" fmla="*/ 1104900 w 2212196"/>
                <a:gd name="connsiteY27" fmla="*/ 4526145 h 7250295"/>
                <a:gd name="connsiteX28" fmla="*/ 1123950 w 2212196"/>
                <a:gd name="connsiteY28" fmla="*/ 4392795 h 7250295"/>
                <a:gd name="connsiteX29" fmla="*/ 1276350 w 2212196"/>
                <a:gd name="connsiteY29" fmla="*/ 4649970 h 7250295"/>
                <a:gd name="connsiteX30" fmla="*/ 1352550 w 2212196"/>
                <a:gd name="connsiteY30" fmla="*/ 4926195 h 7250295"/>
                <a:gd name="connsiteX31" fmla="*/ 1333500 w 2212196"/>
                <a:gd name="connsiteY31" fmla="*/ 5069070 h 7250295"/>
                <a:gd name="connsiteX32" fmla="*/ 1371600 w 2212196"/>
                <a:gd name="connsiteY32" fmla="*/ 5078595 h 7250295"/>
                <a:gd name="connsiteX33" fmla="*/ 1247775 w 2212196"/>
                <a:gd name="connsiteY33" fmla="*/ 5516745 h 7250295"/>
                <a:gd name="connsiteX34" fmla="*/ 1257300 w 2212196"/>
                <a:gd name="connsiteY34" fmla="*/ 6469245 h 7250295"/>
                <a:gd name="connsiteX35" fmla="*/ 1333500 w 2212196"/>
                <a:gd name="connsiteY35" fmla="*/ 6583545 h 7250295"/>
                <a:gd name="connsiteX36" fmla="*/ 1314450 w 2212196"/>
                <a:gd name="connsiteY36" fmla="*/ 6735945 h 7250295"/>
                <a:gd name="connsiteX37" fmla="*/ 1323975 w 2212196"/>
                <a:gd name="connsiteY37" fmla="*/ 6859770 h 7250295"/>
                <a:gd name="connsiteX38" fmla="*/ 1304925 w 2212196"/>
                <a:gd name="connsiteY38" fmla="*/ 7012170 h 7250295"/>
                <a:gd name="connsiteX39" fmla="*/ 1704975 w 2212196"/>
                <a:gd name="connsiteY39" fmla="*/ 7212195 h 7250295"/>
                <a:gd name="connsiteX40" fmla="*/ 2152650 w 2212196"/>
                <a:gd name="connsiteY40" fmla="*/ 7212195 h 7250295"/>
                <a:gd name="connsiteX41" fmla="*/ 2171700 w 2212196"/>
                <a:gd name="connsiteY41" fmla="*/ 7069320 h 7250295"/>
                <a:gd name="connsiteX42" fmla="*/ 2177619 w 2212196"/>
                <a:gd name="connsiteY42" fmla="*/ 7066977 h 7250295"/>
                <a:gd name="connsiteX43" fmla="*/ 1687247 w 2212196"/>
                <a:gd name="connsiteY43" fmla="*/ 6680449 h 7250295"/>
                <a:gd name="connsiteX44" fmla="*/ 1708130 w 2212196"/>
                <a:gd name="connsiteY44" fmla="*/ 6550072 h 7250295"/>
                <a:gd name="connsiteX45" fmla="*/ 1668617 w 2212196"/>
                <a:gd name="connsiteY45" fmla="*/ 6451067 h 7250295"/>
                <a:gd name="connsiteX46" fmla="*/ 1657350 w 2212196"/>
                <a:gd name="connsiteY46" fmla="*/ 6250170 h 7250295"/>
                <a:gd name="connsiteX47" fmla="*/ 1679014 w 2212196"/>
                <a:gd name="connsiteY47" fmla="*/ 5979714 h 7250295"/>
                <a:gd name="connsiteX48" fmla="*/ 1727631 w 2212196"/>
                <a:gd name="connsiteY48" fmla="*/ 5512209 h 7250295"/>
                <a:gd name="connsiteX49" fmla="*/ 1739049 w 2212196"/>
                <a:gd name="connsiteY49" fmla="*/ 5363804 h 7250295"/>
                <a:gd name="connsiteX50" fmla="*/ 1797611 w 2212196"/>
                <a:gd name="connsiteY50" fmla="*/ 5317321 h 7250295"/>
                <a:gd name="connsiteX51" fmla="*/ 1884207 w 2212196"/>
                <a:gd name="connsiteY51" fmla="*/ 5097645 h 7250295"/>
                <a:gd name="connsiteX52" fmla="*/ 1909357 w 2212196"/>
                <a:gd name="connsiteY52" fmla="*/ 4805496 h 7250295"/>
                <a:gd name="connsiteX53" fmla="*/ 1900373 w 2212196"/>
                <a:gd name="connsiteY53" fmla="*/ 4348776 h 7250295"/>
                <a:gd name="connsiteX54" fmla="*/ 1881052 w 2212196"/>
                <a:gd name="connsiteY54" fmla="*/ 3902573 h 7250295"/>
                <a:gd name="connsiteX55" fmla="*/ 1855362 w 2212196"/>
                <a:gd name="connsiteY55" fmla="*/ 3584643 h 7250295"/>
                <a:gd name="connsiteX56" fmla="*/ 2056257 w 2212196"/>
                <a:gd name="connsiteY56" fmla="*/ 2654077 h 7250295"/>
                <a:gd name="connsiteX57" fmla="*/ 2042707 w 2212196"/>
                <a:gd name="connsiteY57" fmla="*/ 2404684 h 7250295"/>
                <a:gd name="connsiteX58" fmla="*/ 1981200 w 2212196"/>
                <a:gd name="connsiteY58" fmla="*/ 1864914 h 7250295"/>
                <a:gd name="connsiteX59" fmla="*/ 1936459 w 2212196"/>
                <a:gd name="connsiteY59" fmla="*/ 1677029 h 7250295"/>
                <a:gd name="connsiteX60" fmla="*/ 1922037 w 2212196"/>
                <a:gd name="connsiteY60" fmla="*/ 1432534 h 7250295"/>
                <a:gd name="connsiteX61" fmla="*/ 1874412 w 2212196"/>
                <a:gd name="connsiteY61" fmla="*/ 1302338 h 7250295"/>
                <a:gd name="connsiteX62" fmla="*/ 1407687 w 2212196"/>
                <a:gd name="connsiteY62" fmla="*/ 1134975 h 7250295"/>
                <a:gd name="connsiteX63" fmla="*/ 1309221 w 2212196"/>
                <a:gd name="connsiteY63" fmla="*/ 1020075 h 7250295"/>
                <a:gd name="connsiteX64" fmla="*/ 1365230 w 2212196"/>
                <a:gd name="connsiteY64" fmla="*/ 821521 h 7250295"/>
                <a:gd name="connsiteX65" fmla="*/ 1433407 w 2212196"/>
                <a:gd name="connsiteY65" fmla="*/ 622909 h 7250295"/>
                <a:gd name="connsiteX66" fmla="*/ 1444916 w 2212196"/>
                <a:gd name="connsiteY66" fmla="*/ 380757 h 7250295"/>
                <a:gd name="connsiteX67" fmla="*/ 1330946 w 2212196"/>
                <a:gd name="connsiteY67" fmla="*/ 143773 h 7250295"/>
                <a:gd name="connsiteX68" fmla="*/ 1063645 w 2212196"/>
                <a:gd name="connsiteY68" fmla="*/ 568 h 7250295"/>
                <a:gd name="connsiteX0" fmla="*/ 1063645 w 2207873"/>
                <a:gd name="connsiteY0" fmla="*/ 568 h 7250295"/>
                <a:gd name="connsiteX1" fmla="*/ 809625 w 2207873"/>
                <a:gd name="connsiteY1" fmla="*/ 116070 h 7250295"/>
                <a:gd name="connsiteX2" fmla="*/ 685800 w 2207873"/>
                <a:gd name="connsiteY2" fmla="*/ 297045 h 7250295"/>
                <a:gd name="connsiteX3" fmla="*/ 704850 w 2207873"/>
                <a:gd name="connsiteY3" fmla="*/ 620895 h 7250295"/>
                <a:gd name="connsiteX4" fmla="*/ 838200 w 2207873"/>
                <a:gd name="connsiteY4" fmla="*/ 897120 h 7250295"/>
                <a:gd name="connsiteX5" fmla="*/ 742950 w 2207873"/>
                <a:gd name="connsiteY5" fmla="*/ 1011420 h 7250295"/>
                <a:gd name="connsiteX6" fmla="*/ 133350 w 2207873"/>
                <a:gd name="connsiteY6" fmla="*/ 1220970 h 7250295"/>
                <a:gd name="connsiteX7" fmla="*/ 0 w 2207873"/>
                <a:gd name="connsiteY7" fmla="*/ 2211570 h 7250295"/>
                <a:gd name="connsiteX8" fmla="*/ 333375 w 2207873"/>
                <a:gd name="connsiteY8" fmla="*/ 3106920 h 7250295"/>
                <a:gd name="connsiteX9" fmla="*/ 247650 w 2207873"/>
                <a:gd name="connsiteY9" fmla="*/ 3840345 h 7250295"/>
                <a:gd name="connsiteX10" fmla="*/ 371475 w 2207873"/>
                <a:gd name="connsiteY10" fmla="*/ 4059420 h 7250295"/>
                <a:gd name="connsiteX11" fmla="*/ 495300 w 2207873"/>
                <a:gd name="connsiteY11" fmla="*/ 4278495 h 7250295"/>
                <a:gd name="connsiteX12" fmla="*/ 476250 w 2207873"/>
                <a:gd name="connsiteY12" fmla="*/ 4735695 h 7250295"/>
                <a:gd name="connsiteX13" fmla="*/ 476250 w 2207873"/>
                <a:gd name="connsiteY13" fmla="*/ 5097645 h 7250295"/>
                <a:gd name="connsiteX14" fmla="*/ 371475 w 2207873"/>
                <a:gd name="connsiteY14" fmla="*/ 6145395 h 7250295"/>
                <a:gd name="connsiteX15" fmla="*/ 371475 w 2207873"/>
                <a:gd name="connsiteY15" fmla="*/ 6621645 h 7250295"/>
                <a:gd name="connsiteX16" fmla="*/ 400050 w 2207873"/>
                <a:gd name="connsiteY16" fmla="*/ 6821670 h 7250295"/>
                <a:gd name="connsiteX17" fmla="*/ 323850 w 2207873"/>
                <a:gd name="connsiteY17" fmla="*/ 7002645 h 7250295"/>
                <a:gd name="connsiteX18" fmla="*/ 533400 w 2207873"/>
                <a:gd name="connsiteY18" fmla="*/ 7250295 h 7250295"/>
                <a:gd name="connsiteX19" fmla="*/ 952500 w 2207873"/>
                <a:gd name="connsiteY19" fmla="*/ 7240770 h 7250295"/>
                <a:gd name="connsiteX20" fmla="*/ 733425 w 2207873"/>
                <a:gd name="connsiteY20" fmla="*/ 6821670 h 7250295"/>
                <a:gd name="connsiteX21" fmla="*/ 790575 w 2207873"/>
                <a:gd name="connsiteY21" fmla="*/ 6574020 h 7250295"/>
                <a:gd name="connsiteX22" fmla="*/ 762000 w 2207873"/>
                <a:gd name="connsiteY22" fmla="*/ 6250170 h 7250295"/>
                <a:gd name="connsiteX23" fmla="*/ 885825 w 2207873"/>
                <a:gd name="connsiteY23" fmla="*/ 5411970 h 7250295"/>
                <a:gd name="connsiteX24" fmla="*/ 866775 w 2207873"/>
                <a:gd name="connsiteY24" fmla="*/ 5326245 h 7250295"/>
                <a:gd name="connsiteX25" fmla="*/ 971550 w 2207873"/>
                <a:gd name="connsiteY25" fmla="*/ 5211945 h 7250295"/>
                <a:gd name="connsiteX26" fmla="*/ 962025 w 2207873"/>
                <a:gd name="connsiteY26" fmla="*/ 5069070 h 7250295"/>
                <a:gd name="connsiteX27" fmla="*/ 1104900 w 2207873"/>
                <a:gd name="connsiteY27" fmla="*/ 4526145 h 7250295"/>
                <a:gd name="connsiteX28" fmla="*/ 1123950 w 2207873"/>
                <a:gd name="connsiteY28" fmla="*/ 4392795 h 7250295"/>
                <a:gd name="connsiteX29" fmla="*/ 1276350 w 2207873"/>
                <a:gd name="connsiteY29" fmla="*/ 4649970 h 7250295"/>
                <a:gd name="connsiteX30" fmla="*/ 1352550 w 2207873"/>
                <a:gd name="connsiteY30" fmla="*/ 4926195 h 7250295"/>
                <a:gd name="connsiteX31" fmla="*/ 1333500 w 2207873"/>
                <a:gd name="connsiteY31" fmla="*/ 5069070 h 7250295"/>
                <a:gd name="connsiteX32" fmla="*/ 1371600 w 2207873"/>
                <a:gd name="connsiteY32" fmla="*/ 5078595 h 7250295"/>
                <a:gd name="connsiteX33" fmla="*/ 1247775 w 2207873"/>
                <a:gd name="connsiteY33" fmla="*/ 5516745 h 7250295"/>
                <a:gd name="connsiteX34" fmla="*/ 1257300 w 2207873"/>
                <a:gd name="connsiteY34" fmla="*/ 6469245 h 7250295"/>
                <a:gd name="connsiteX35" fmla="*/ 1333500 w 2207873"/>
                <a:gd name="connsiteY35" fmla="*/ 6583545 h 7250295"/>
                <a:gd name="connsiteX36" fmla="*/ 1314450 w 2207873"/>
                <a:gd name="connsiteY36" fmla="*/ 6735945 h 7250295"/>
                <a:gd name="connsiteX37" fmla="*/ 1323975 w 2207873"/>
                <a:gd name="connsiteY37" fmla="*/ 6859770 h 7250295"/>
                <a:gd name="connsiteX38" fmla="*/ 1304925 w 2207873"/>
                <a:gd name="connsiteY38" fmla="*/ 7012170 h 7250295"/>
                <a:gd name="connsiteX39" fmla="*/ 1704975 w 2207873"/>
                <a:gd name="connsiteY39" fmla="*/ 7212195 h 7250295"/>
                <a:gd name="connsiteX40" fmla="*/ 2152650 w 2207873"/>
                <a:gd name="connsiteY40" fmla="*/ 7212195 h 7250295"/>
                <a:gd name="connsiteX41" fmla="*/ 2171700 w 2207873"/>
                <a:gd name="connsiteY41" fmla="*/ 7069320 h 7250295"/>
                <a:gd name="connsiteX42" fmla="*/ 2171850 w 2207873"/>
                <a:gd name="connsiteY42" fmla="*/ 7046786 h 7250295"/>
                <a:gd name="connsiteX43" fmla="*/ 1687247 w 2207873"/>
                <a:gd name="connsiteY43" fmla="*/ 6680449 h 7250295"/>
                <a:gd name="connsiteX44" fmla="*/ 1708130 w 2207873"/>
                <a:gd name="connsiteY44" fmla="*/ 6550072 h 7250295"/>
                <a:gd name="connsiteX45" fmla="*/ 1668617 w 2207873"/>
                <a:gd name="connsiteY45" fmla="*/ 6451067 h 7250295"/>
                <a:gd name="connsiteX46" fmla="*/ 1657350 w 2207873"/>
                <a:gd name="connsiteY46" fmla="*/ 6250170 h 7250295"/>
                <a:gd name="connsiteX47" fmla="*/ 1679014 w 2207873"/>
                <a:gd name="connsiteY47" fmla="*/ 5979714 h 7250295"/>
                <a:gd name="connsiteX48" fmla="*/ 1727631 w 2207873"/>
                <a:gd name="connsiteY48" fmla="*/ 5512209 h 7250295"/>
                <a:gd name="connsiteX49" fmla="*/ 1739049 w 2207873"/>
                <a:gd name="connsiteY49" fmla="*/ 5363804 h 7250295"/>
                <a:gd name="connsiteX50" fmla="*/ 1797611 w 2207873"/>
                <a:gd name="connsiteY50" fmla="*/ 5317321 h 7250295"/>
                <a:gd name="connsiteX51" fmla="*/ 1884207 w 2207873"/>
                <a:gd name="connsiteY51" fmla="*/ 5097645 h 7250295"/>
                <a:gd name="connsiteX52" fmla="*/ 1909357 w 2207873"/>
                <a:gd name="connsiteY52" fmla="*/ 4805496 h 7250295"/>
                <a:gd name="connsiteX53" fmla="*/ 1900373 w 2207873"/>
                <a:gd name="connsiteY53" fmla="*/ 4348776 h 7250295"/>
                <a:gd name="connsiteX54" fmla="*/ 1881052 w 2207873"/>
                <a:gd name="connsiteY54" fmla="*/ 3902573 h 7250295"/>
                <a:gd name="connsiteX55" fmla="*/ 1855362 w 2207873"/>
                <a:gd name="connsiteY55" fmla="*/ 3584643 h 7250295"/>
                <a:gd name="connsiteX56" fmla="*/ 2056257 w 2207873"/>
                <a:gd name="connsiteY56" fmla="*/ 2654077 h 7250295"/>
                <a:gd name="connsiteX57" fmla="*/ 2042707 w 2207873"/>
                <a:gd name="connsiteY57" fmla="*/ 2404684 h 7250295"/>
                <a:gd name="connsiteX58" fmla="*/ 1981200 w 2207873"/>
                <a:gd name="connsiteY58" fmla="*/ 1864914 h 7250295"/>
                <a:gd name="connsiteX59" fmla="*/ 1936459 w 2207873"/>
                <a:gd name="connsiteY59" fmla="*/ 1677029 h 7250295"/>
                <a:gd name="connsiteX60" fmla="*/ 1922037 w 2207873"/>
                <a:gd name="connsiteY60" fmla="*/ 1432534 h 7250295"/>
                <a:gd name="connsiteX61" fmla="*/ 1874412 w 2207873"/>
                <a:gd name="connsiteY61" fmla="*/ 1302338 h 7250295"/>
                <a:gd name="connsiteX62" fmla="*/ 1407687 w 2207873"/>
                <a:gd name="connsiteY62" fmla="*/ 1134975 h 7250295"/>
                <a:gd name="connsiteX63" fmla="*/ 1309221 w 2207873"/>
                <a:gd name="connsiteY63" fmla="*/ 1020075 h 7250295"/>
                <a:gd name="connsiteX64" fmla="*/ 1365230 w 2207873"/>
                <a:gd name="connsiteY64" fmla="*/ 821521 h 7250295"/>
                <a:gd name="connsiteX65" fmla="*/ 1433407 w 2207873"/>
                <a:gd name="connsiteY65" fmla="*/ 622909 h 7250295"/>
                <a:gd name="connsiteX66" fmla="*/ 1444916 w 2207873"/>
                <a:gd name="connsiteY66" fmla="*/ 380757 h 7250295"/>
                <a:gd name="connsiteX67" fmla="*/ 1330946 w 2207873"/>
                <a:gd name="connsiteY67" fmla="*/ 143773 h 7250295"/>
                <a:gd name="connsiteX68" fmla="*/ 1063645 w 2207873"/>
                <a:gd name="connsiteY68" fmla="*/ 568 h 7250295"/>
                <a:gd name="connsiteX0" fmla="*/ 1063645 w 2207873"/>
                <a:gd name="connsiteY0" fmla="*/ 568 h 7250295"/>
                <a:gd name="connsiteX1" fmla="*/ 809625 w 2207873"/>
                <a:gd name="connsiteY1" fmla="*/ 116070 h 7250295"/>
                <a:gd name="connsiteX2" fmla="*/ 685800 w 2207873"/>
                <a:gd name="connsiteY2" fmla="*/ 297045 h 7250295"/>
                <a:gd name="connsiteX3" fmla="*/ 704850 w 2207873"/>
                <a:gd name="connsiteY3" fmla="*/ 620895 h 7250295"/>
                <a:gd name="connsiteX4" fmla="*/ 838200 w 2207873"/>
                <a:gd name="connsiteY4" fmla="*/ 897120 h 7250295"/>
                <a:gd name="connsiteX5" fmla="*/ 742950 w 2207873"/>
                <a:gd name="connsiteY5" fmla="*/ 1011420 h 7250295"/>
                <a:gd name="connsiteX6" fmla="*/ 133350 w 2207873"/>
                <a:gd name="connsiteY6" fmla="*/ 1220970 h 7250295"/>
                <a:gd name="connsiteX7" fmla="*/ 0 w 2207873"/>
                <a:gd name="connsiteY7" fmla="*/ 2211570 h 7250295"/>
                <a:gd name="connsiteX8" fmla="*/ 333375 w 2207873"/>
                <a:gd name="connsiteY8" fmla="*/ 3106920 h 7250295"/>
                <a:gd name="connsiteX9" fmla="*/ 247650 w 2207873"/>
                <a:gd name="connsiteY9" fmla="*/ 3840345 h 7250295"/>
                <a:gd name="connsiteX10" fmla="*/ 371475 w 2207873"/>
                <a:gd name="connsiteY10" fmla="*/ 4059420 h 7250295"/>
                <a:gd name="connsiteX11" fmla="*/ 495300 w 2207873"/>
                <a:gd name="connsiteY11" fmla="*/ 4278495 h 7250295"/>
                <a:gd name="connsiteX12" fmla="*/ 476250 w 2207873"/>
                <a:gd name="connsiteY12" fmla="*/ 4735695 h 7250295"/>
                <a:gd name="connsiteX13" fmla="*/ 476250 w 2207873"/>
                <a:gd name="connsiteY13" fmla="*/ 5097645 h 7250295"/>
                <a:gd name="connsiteX14" fmla="*/ 371475 w 2207873"/>
                <a:gd name="connsiteY14" fmla="*/ 6145395 h 7250295"/>
                <a:gd name="connsiteX15" fmla="*/ 371475 w 2207873"/>
                <a:gd name="connsiteY15" fmla="*/ 6621645 h 7250295"/>
                <a:gd name="connsiteX16" fmla="*/ 400050 w 2207873"/>
                <a:gd name="connsiteY16" fmla="*/ 6821670 h 7250295"/>
                <a:gd name="connsiteX17" fmla="*/ 323850 w 2207873"/>
                <a:gd name="connsiteY17" fmla="*/ 7002645 h 7250295"/>
                <a:gd name="connsiteX18" fmla="*/ 533400 w 2207873"/>
                <a:gd name="connsiteY18" fmla="*/ 7250295 h 7250295"/>
                <a:gd name="connsiteX19" fmla="*/ 952500 w 2207873"/>
                <a:gd name="connsiteY19" fmla="*/ 7240770 h 7250295"/>
                <a:gd name="connsiteX20" fmla="*/ 733425 w 2207873"/>
                <a:gd name="connsiteY20" fmla="*/ 6821670 h 7250295"/>
                <a:gd name="connsiteX21" fmla="*/ 790575 w 2207873"/>
                <a:gd name="connsiteY21" fmla="*/ 6574020 h 7250295"/>
                <a:gd name="connsiteX22" fmla="*/ 762000 w 2207873"/>
                <a:gd name="connsiteY22" fmla="*/ 6250170 h 7250295"/>
                <a:gd name="connsiteX23" fmla="*/ 885825 w 2207873"/>
                <a:gd name="connsiteY23" fmla="*/ 5411970 h 7250295"/>
                <a:gd name="connsiteX24" fmla="*/ 866775 w 2207873"/>
                <a:gd name="connsiteY24" fmla="*/ 5326245 h 7250295"/>
                <a:gd name="connsiteX25" fmla="*/ 971550 w 2207873"/>
                <a:gd name="connsiteY25" fmla="*/ 5211945 h 7250295"/>
                <a:gd name="connsiteX26" fmla="*/ 962025 w 2207873"/>
                <a:gd name="connsiteY26" fmla="*/ 5069070 h 7250295"/>
                <a:gd name="connsiteX27" fmla="*/ 1104900 w 2207873"/>
                <a:gd name="connsiteY27" fmla="*/ 4526145 h 7250295"/>
                <a:gd name="connsiteX28" fmla="*/ 1123950 w 2207873"/>
                <a:gd name="connsiteY28" fmla="*/ 4392795 h 7250295"/>
                <a:gd name="connsiteX29" fmla="*/ 1276350 w 2207873"/>
                <a:gd name="connsiteY29" fmla="*/ 4649970 h 7250295"/>
                <a:gd name="connsiteX30" fmla="*/ 1352550 w 2207873"/>
                <a:gd name="connsiteY30" fmla="*/ 4926195 h 7250295"/>
                <a:gd name="connsiteX31" fmla="*/ 1333500 w 2207873"/>
                <a:gd name="connsiteY31" fmla="*/ 5069070 h 7250295"/>
                <a:gd name="connsiteX32" fmla="*/ 1371600 w 2207873"/>
                <a:gd name="connsiteY32" fmla="*/ 5078595 h 7250295"/>
                <a:gd name="connsiteX33" fmla="*/ 1247775 w 2207873"/>
                <a:gd name="connsiteY33" fmla="*/ 5516745 h 7250295"/>
                <a:gd name="connsiteX34" fmla="*/ 1257300 w 2207873"/>
                <a:gd name="connsiteY34" fmla="*/ 6469245 h 7250295"/>
                <a:gd name="connsiteX35" fmla="*/ 1333500 w 2207873"/>
                <a:gd name="connsiteY35" fmla="*/ 6583545 h 7250295"/>
                <a:gd name="connsiteX36" fmla="*/ 1314450 w 2207873"/>
                <a:gd name="connsiteY36" fmla="*/ 6735945 h 7250295"/>
                <a:gd name="connsiteX37" fmla="*/ 1323975 w 2207873"/>
                <a:gd name="connsiteY37" fmla="*/ 6859770 h 7250295"/>
                <a:gd name="connsiteX38" fmla="*/ 1304925 w 2207873"/>
                <a:gd name="connsiteY38" fmla="*/ 7012170 h 7250295"/>
                <a:gd name="connsiteX39" fmla="*/ 1704975 w 2207873"/>
                <a:gd name="connsiteY39" fmla="*/ 7212195 h 7250295"/>
                <a:gd name="connsiteX40" fmla="*/ 2152650 w 2207873"/>
                <a:gd name="connsiteY40" fmla="*/ 7212195 h 7250295"/>
                <a:gd name="connsiteX41" fmla="*/ 2171700 w 2207873"/>
                <a:gd name="connsiteY41" fmla="*/ 7069320 h 7250295"/>
                <a:gd name="connsiteX42" fmla="*/ 2171850 w 2207873"/>
                <a:gd name="connsiteY42" fmla="*/ 7046786 h 7250295"/>
                <a:gd name="connsiteX43" fmla="*/ 1687247 w 2207873"/>
                <a:gd name="connsiteY43" fmla="*/ 6680449 h 7250295"/>
                <a:gd name="connsiteX44" fmla="*/ 1708130 w 2207873"/>
                <a:gd name="connsiteY44" fmla="*/ 6550072 h 7250295"/>
                <a:gd name="connsiteX45" fmla="*/ 1668617 w 2207873"/>
                <a:gd name="connsiteY45" fmla="*/ 6451067 h 7250295"/>
                <a:gd name="connsiteX46" fmla="*/ 1657350 w 2207873"/>
                <a:gd name="connsiteY46" fmla="*/ 6250170 h 7250295"/>
                <a:gd name="connsiteX47" fmla="*/ 1679014 w 2207873"/>
                <a:gd name="connsiteY47" fmla="*/ 5979714 h 7250295"/>
                <a:gd name="connsiteX48" fmla="*/ 1727631 w 2207873"/>
                <a:gd name="connsiteY48" fmla="*/ 5512209 h 7250295"/>
                <a:gd name="connsiteX49" fmla="*/ 1739049 w 2207873"/>
                <a:gd name="connsiteY49" fmla="*/ 5363804 h 7250295"/>
                <a:gd name="connsiteX50" fmla="*/ 1797611 w 2207873"/>
                <a:gd name="connsiteY50" fmla="*/ 5317321 h 7250295"/>
                <a:gd name="connsiteX51" fmla="*/ 1884207 w 2207873"/>
                <a:gd name="connsiteY51" fmla="*/ 5097645 h 7250295"/>
                <a:gd name="connsiteX52" fmla="*/ 1909357 w 2207873"/>
                <a:gd name="connsiteY52" fmla="*/ 4805496 h 7250295"/>
                <a:gd name="connsiteX53" fmla="*/ 1900373 w 2207873"/>
                <a:gd name="connsiteY53" fmla="*/ 4348776 h 7250295"/>
                <a:gd name="connsiteX54" fmla="*/ 1881052 w 2207873"/>
                <a:gd name="connsiteY54" fmla="*/ 3902573 h 7250295"/>
                <a:gd name="connsiteX55" fmla="*/ 1855362 w 2207873"/>
                <a:gd name="connsiteY55" fmla="*/ 3584643 h 7250295"/>
                <a:gd name="connsiteX56" fmla="*/ 2056257 w 2207873"/>
                <a:gd name="connsiteY56" fmla="*/ 2654077 h 7250295"/>
                <a:gd name="connsiteX57" fmla="*/ 2042707 w 2207873"/>
                <a:gd name="connsiteY57" fmla="*/ 2404684 h 7250295"/>
                <a:gd name="connsiteX58" fmla="*/ 1981200 w 2207873"/>
                <a:gd name="connsiteY58" fmla="*/ 1864914 h 7250295"/>
                <a:gd name="connsiteX59" fmla="*/ 1936459 w 2207873"/>
                <a:gd name="connsiteY59" fmla="*/ 1677029 h 7250295"/>
                <a:gd name="connsiteX60" fmla="*/ 1922037 w 2207873"/>
                <a:gd name="connsiteY60" fmla="*/ 1432534 h 7250295"/>
                <a:gd name="connsiteX61" fmla="*/ 1874412 w 2207873"/>
                <a:gd name="connsiteY61" fmla="*/ 1302338 h 7250295"/>
                <a:gd name="connsiteX62" fmla="*/ 1407687 w 2207873"/>
                <a:gd name="connsiteY62" fmla="*/ 1134975 h 7250295"/>
                <a:gd name="connsiteX63" fmla="*/ 1309221 w 2207873"/>
                <a:gd name="connsiteY63" fmla="*/ 1020075 h 7250295"/>
                <a:gd name="connsiteX64" fmla="*/ 1365230 w 2207873"/>
                <a:gd name="connsiteY64" fmla="*/ 821521 h 7250295"/>
                <a:gd name="connsiteX65" fmla="*/ 1433407 w 2207873"/>
                <a:gd name="connsiteY65" fmla="*/ 622909 h 7250295"/>
                <a:gd name="connsiteX66" fmla="*/ 1444916 w 2207873"/>
                <a:gd name="connsiteY66" fmla="*/ 380757 h 7250295"/>
                <a:gd name="connsiteX67" fmla="*/ 1330946 w 2207873"/>
                <a:gd name="connsiteY67" fmla="*/ 143773 h 7250295"/>
                <a:gd name="connsiteX68" fmla="*/ 1063645 w 2207873"/>
                <a:gd name="connsiteY68" fmla="*/ 568 h 7250295"/>
                <a:gd name="connsiteX0" fmla="*/ 1063645 w 2219792"/>
                <a:gd name="connsiteY0" fmla="*/ 568 h 7250295"/>
                <a:gd name="connsiteX1" fmla="*/ 809625 w 2219792"/>
                <a:gd name="connsiteY1" fmla="*/ 116070 h 7250295"/>
                <a:gd name="connsiteX2" fmla="*/ 685800 w 2219792"/>
                <a:gd name="connsiteY2" fmla="*/ 297045 h 7250295"/>
                <a:gd name="connsiteX3" fmla="*/ 704850 w 2219792"/>
                <a:gd name="connsiteY3" fmla="*/ 620895 h 7250295"/>
                <a:gd name="connsiteX4" fmla="*/ 838200 w 2219792"/>
                <a:gd name="connsiteY4" fmla="*/ 897120 h 7250295"/>
                <a:gd name="connsiteX5" fmla="*/ 742950 w 2219792"/>
                <a:gd name="connsiteY5" fmla="*/ 1011420 h 7250295"/>
                <a:gd name="connsiteX6" fmla="*/ 133350 w 2219792"/>
                <a:gd name="connsiteY6" fmla="*/ 1220970 h 7250295"/>
                <a:gd name="connsiteX7" fmla="*/ 0 w 2219792"/>
                <a:gd name="connsiteY7" fmla="*/ 2211570 h 7250295"/>
                <a:gd name="connsiteX8" fmla="*/ 333375 w 2219792"/>
                <a:gd name="connsiteY8" fmla="*/ 3106920 h 7250295"/>
                <a:gd name="connsiteX9" fmla="*/ 247650 w 2219792"/>
                <a:gd name="connsiteY9" fmla="*/ 3840345 h 7250295"/>
                <a:gd name="connsiteX10" fmla="*/ 371475 w 2219792"/>
                <a:gd name="connsiteY10" fmla="*/ 4059420 h 7250295"/>
                <a:gd name="connsiteX11" fmla="*/ 495300 w 2219792"/>
                <a:gd name="connsiteY11" fmla="*/ 4278495 h 7250295"/>
                <a:gd name="connsiteX12" fmla="*/ 476250 w 2219792"/>
                <a:gd name="connsiteY12" fmla="*/ 4735695 h 7250295"/>
                <a:gd name="connsiteX13" fmla="*/ 476250 w 2219792"/>
                <a:gd name="connsiteY13" fmla="*/ 5097645 h 7250295"/>
                <a:gd name="connsiteX14" fmla="*/ 371475 w 2219792"/>
                <a:gd name="connsiteY14" fmla="*/ 6145395 h 7250295"/>
                <a:gd name="connsiteX15" fmla="*/ 371475 w 2219792"/>
                <a:gd name="connsiteY15" fmla="*/ 6621645 h 7250295"/>
                <a:gd name="connsiteX16" fmla="*/ 400050 w 2219792"/>
                <a:gd name="connsiteY16" fmla="*/ 6821670 h 7250295"/>
                <a:gd name="connsiteX17" fmla="*/ 323850 w 2219792"/>
                <a:gd name="connsiteY17" fmla="*/ 7002645 h 7250295"/>
                <a:gd name="connsiteX18" fmla="*/ 533400 w 2219792"/>
                <a:gd name="connsiteY18" fmla="*/ 7250295 h 7250295"/>
                <a:gd name="connsiteX19" fmla="*/ 952500 w 2219792"/>
                <a:gd name="connsiteY19" fmla="*/ 7240770 h 7250295"/>
                <a:gd name="connsiteX20" fmla="*/ 733425 w 2219792"/>
                <a:gd name="connsiteY20" fmla="*/ 6821670 h 7250295"/>
                <a:gd name="connsiteX21" fmla="*/ 790575 w 2219792"/>
                <a:gd name="connsiteY21" fmla="*/ 6574020 h 7250295"/>
                <a:gd name="connsiteX22" fmla="*/ 762000 w 2219792"/>
                <a:gd name="connsiteY22" fmla="*/ 6250170 h 7250295"/>
                <a:gd name="connsiteX23" fmla="*/ 885825 w 2219792"/>
                <a:gd name="connsiteY23" fmla="*/ 5411970 h 7250295"/>
                <a:gd name="connsiteX24" fmla="*/ 866775 w 2219792"/>
                <a:gd name="connsiteY24" fmla="*/ 5326245 h 7250295"/>
                <a:gd name="connsiteX25" fmla="*/ 971550 w 2219792"/>
                <a:gd name="connsiteY25" fmla="*/ 5211945 h 7250295"/>
                <a:gd name="connsiteX26" fmla="*/ 962025 w 2219792"/>
                <a:gd name="connsiteY26" fmla="*/ 5069070 h 7250295"/>
                <a:gd name="connsiteX27" fmla="*/ 1104900 w 2219792"/>
                <a:gd name="connsiteY27" fmla="*/ 4526145 h 7250295"/>
                <a:gd name="connsiteX28" fmla="*/ 1123950 w 2219792"/>
                <a:gd name="connsiteY28" fmla="*/ 4392795 h 7250295"/>
                <a:gd name="connsiteX29" fmla="*/ 1276350 w 2219792"/>
                <a:gd name="connsiteY29" fmla="*/ 4649970 h 7250295"/>
                <a:gd name="connsiteX30" fmla="*/ 1352550 w 2219792"/>
                <a:gd name="connsiteY30" fmla="*/ 4926195 h 7250295"/>
                <a:gd name="connsiteX31" fmla="*/ 1333500 w 2219792"/>
                <a:gd name="connsiteY31" fmla="*/ 5069070 h 7250295"/>
                <a:gd name="connsiteX32" fmla="*/ 1371600 w 2219792"/>
                <a:gd name="connsiteY32" fmla="*/ 5078595 h 7250295"/>
                <a:gd name="connsiteX33" fmla="*/ 1247775 w 2219792"/>
                <a:gd name="connsiteY33" fmla="*/ 5516745 h 7250295"/>
                <a:gd name="connsiteX34" fmla="*/ 1257300 w 2219792"/>
                <a:gd name="connsiteY34" fmla="*/ 6469245 h 7250295"/>
                <a:gd name="connsiteX35" fmla="*/ 1333500 w 2219792"/>
                <a:gd name="connsiteY35" fmla="*/ 6583545 h 7250295"/>
                <a:gd name="connsiteX36" fmla="*/ 1314450 w 2219792"/>
                <a:gd name="connsiteY36" fmla="*/ 6735945 h 7250295"/>
                <a:gd name="connsiteX37" fmla="*/ 1323975 w 2219792"/>
                <a:gd name="connsiteY37" fmla="*/ 6859770 h 7250295"/>
                <a:gd name="connsiteX38" fmla="*/ 1304925 w 2219792"/>
                <a:gd name="connsiteY38" fmla="*/ 7012170 h 7250295"/>
                <a:gd name="connsiteX39" fmla="*/ 1704975 w 2219792"/>
                <a:gd name="connsiteY39" fmla="*/ 7212195 h 7250295"/>
                <a:gd name="connsiteX40" fmla="*/ 2152650 w 2219792"/>
                <a:gd name="connsiteY40" fmla="*/ 7212195 h 7250295"/>
                <a:gd name="connsiteX41" fmla="*/ 2206314 w 2219792"/>
                <a:gd name="connsiteY41" fmla="*/ 7184702 h 7250295"/>
                <a:gd name="connsiteX42" fmla="*/ 2171850 w 2219792"/>
                <a:gd name="connsiteY42" fmla="*/ 7046786 h 7250295"/>
                <a:gd name="connsiteX43" fmla="*/ 1687247 w 2219792"/>
                <a:gd name="connsiteY43" fmla="*/ 6680449 h 7250295"/>
                <a:gd name="connsiteX44" fmla="*/ 1708130 w 2219792"/>
                <a:gd name="connsiteY44" fmla="*/ 6550072 h 7250295"/>
                <a:gd name="connsiteX45" fmla="*/ 1668617 w 2219792"/>
                <a:gd name="connsiteY45" fmla="*/ 6451067 h 7250295"/>
                <a:gd name="connsiteX46" fmla="*/ 1657350 w 2219792"/>
                <a:gd name="connsiteY46" fmla="*/ 6250170 h 7250295"/>
                <a:gd name="connsiteX47" fmla="*/ 1679014 w 2219792"/>
                <a:gd name="connsiteY47" fmla="*/ 5979714 h 7250295"/>
                <a:gd name="connsiteX48" fmla="*/ 1727631 w 2219792"/>
                <a:gd name="connsiteY48" fmla="*/ 5512209 h 7250295"/>
                <a:gd name="connsiteX49" fmla="*/ 1739049 w 2219792"/>
                <a:gd name="connsiteY49" fmla="*/ 5363804 h 7250295"/>
                <a:gd name="connsiteX50" fmla="*/ 1797611 w 2219792"/>
                <a:gd name="connsiteY50" fmla="*/ 5317321 h 7250295"/>
                <a:gd name="connsiteX51" fmla="*/ 1884207 w 2219792"/>
                <a:gd name="connsiteY51" fmla="*/ 5097645 h 7250295"/>
                <a:gd name="connsiteX52" fmla="*/ 1909357 w 2219792"/>
                <a:gd name="connsiteY52" fmla="*/ 4805496 h 7250295"/>
                <a:gd name="connsiteX53" fmla="*/ 1900373 w 2219792"/>
                <a:gd name="connsiteY53" fmla="*/ 4348776 h 7250295"/>
                <a:gd name="connsiteX54" fmla="*/ 1881052 w 2219792"/>
                <a:gd name="connsiteY54" fmla="*/ 3902573 h 7250295"/>
                <a:gd name="connsiteX55" fmla="*/ 1855362 w 2219792"/>
                <a:gd name="connsiteY55" fmla="*/ 3584643 h 7250295"/>
                <a:gd name="connsiteX56" fmla="*/ 2056257 w 2219792"/>
                <a:gd name="connsiteY56" fmla="*/ 2654077 h 7250295"/>
                <a:gd name="connsiteX57" fmla="*/ 2042707 w 2219792"/>
                <a:gd name="connsiteY57" fmla="*/ 2404684 h 7250295"/>
                <a:gd name="connsiteX58" fmla="*/ 1981200 w 2219792"/>
                <a:gd name="connsiteY58" fmla="*/ 1864914 h 7250295"/>
                <a:gd name="connsiteX59" fmla="*/ 1936459 w 2219792"/>
                <a:gd name="connsiteY59" fmla="*/ 1677029 h 7250295"/>
                <a:gd name="connsiteX60" fmla="*/ 1922037 w 2219792"/>
                <a:gd name="connsiteY60" fmla="*/ 1432534 h 7250295"/>
                <a:gd name="connsiteX61" fmla="*/ 1874412 w 2219792"/>
                <a:gd name="connsiteY61" fmla="*/ 1302338 h 7250295"/>
                <a:gd name="connsiteX62" fmla="*/ 1407687 w 2219792"/>
                <a:gd name="connsiteY62" fmla="*/ 1134975 h 7250295"/>
                <a:gd name="connsiteX63" fmla="*/ 1309221 w 2219792"/>
                <a:gd name="connsiteY63" fmla="*/ 1020075 h 7250295"/>
                <a:gd name="connsiteX64" fmla="*/ 1365230 w 2219792"/>
                <a:gd name="connsiteY64" fmla="*/ 821521 h 7250295"/>
                <a:gd name="connsiteX65" fmla="*/ 1433407 w 2219792"/>
                <a:gd name="connsiteY65" fmla="*/ 622909 h 7250295"/>
                <a:gd name="connsiteX66" fmla="*/ 1444916 w 2219792"/>
                <a:gd name="connsiteY66" fmla="*/ 380757 h 7250295"/>
                <a:gd name="connsiteX67" fmla="*/ 1330946 w 2219792"/>
                <a:gd name="connsiteY67" fmla="*/ 143773 h 7250295"/>
                <a:gd name="connsiteX68" fmla="*/ 1063645 w 2219792"/>
                <a:gd name="connsiteY68" fmla="*/ 568 h 7250295"/>
                <a:gd name="connsiteX0" fmla="*/ 1063645 w 2207395"/>
                <a:gd name="connsiteY0" fmla="*/ 568 h 7250295"/>
                <a:gd name="connsiteX1" fmla="*/ 809625 w 2207395"/>
                <a:gd name="connsiteY1" fmla="*/ 116070 h 7250295"/>
                <a:gd name="connsiteX2" fmla="*/ 685800 w 2207395"/>
                <a:gd name="connsiteY2" fmla="*/ 297045 h 7250295"/>
                <a:gd name="connsiteX3" fmla="*/ 704850 w 2207395"/>
                <a:gd name="connsiteY3" fmla="*/ 620895 h 7250295"/>
                <a:gd name="connsiteX4" fmla="*/ 838200 w 2207395"/>
                <a:gd name="connsiteY4" fmla="*/ 897120 h 7250295"/>
                <a:gd name="connsiteX5" fmla="*/ 742950 w 2207395"/>
                <a:gd name="connsiteY5" fmla="*/ 1011420 h 7250295"/>
                <a:gd name="connsiteX6" fmla="*/ 133350 w 2207395"/>
                <a:gd name="connsiteY6" fmla="*/ 1220970 h 7250295"/>
                <a:gd name="connsiteX7" fmla="*/ 0 w 2207395"/>
                <a:gd name="connsiteY7" fmla="*/ 2211570 h 7250295"/>
                <a:gd name="connsiteX8" fmla="*/ 333375 w 2207395"/>
                <a:gd name="connsiteY8" fmla="*/ 3106920 h 7250295"/>
                <a:gd name="connsiteX9" fmla="*/ 247650 w 2207395"/>
                <a:gd name="connsiteY9" fmla="*/ 3840345 h 7250295"/>
                <a:gd name="connsiteX10" fmla="*/ 371475 w 2207395"/>
                <a:gd name="connsiteY10" fmla="*/ 4059420 h 7250295"/>
                <a:gd name="connsiteX11" fmla="*/ 495300 w 2207395"/>
                <a:gd name="connsiteY11" fmla="*/ 4278495 h 7250295"/>
                <a:gd name="connsiteX12" fmla="*/ 476250 w 2207395"/>
                <a:gd name="connsiteY12" fmla="*/ 4735695 h 7250295"/>
                <a:gd name="connsiteX13" fmla="*/ 476250 w 2207395"/>
                <a:gd name="connsiteY13" fmla="*/ 5097645 h 7250295"/>
                <a:gd name="connsiteX14" fmla="*/ 371475 w 2207395"/>
                <a:gd name="connsiteY14" fmla="*/ 6145395 h 7250295"/>
                <a:gd name="connsiteX15" fmla="*/ 371475 w 2207395"/>
                <a:gd name="connsiteY15" fmla="*/ 6621645 h 7250295"/>
                <a:gd name="connsiteX16" fmla="*/ 400050 w 2207395"/>
                <a:gd name="connsiteY16" fmla="*/ 6821670 h 7250295"/>
                <a:gd name="connsiteX17" fmla="*/ 323850 w 2207395"/>
                <a:gd name="connsiteY17" fmla="*/ 7002645 h 7250295"/>
                <a:gd name="connsiteX18" fmla="*/ 533400 w 2207395"/>
                <a:gd name="connsiteY18" fmla="*/ 7250295 h 7250295"/>
                <a:gd name="connsiteX19" fmla="*/ 952500 w 2207395"/>
                <a:gd name="connsiteY19" fmla="*/ 7240770 h 7250295"/>
                <a:gd name="connsiteX20" fmla="*/ 733425 w 2207395"/>
                <a:gd name="connsiteY20" fmla="*/ 6821670 h 7250295"/>
                <a:gd name="connsiteX21" fmla="*/ 790575 w 2207395"/>
                <a:gd name="connsiteY21" fmla="*/ 6574020 h 7250295"/>
                <a:gd name="connsiteX22" fmla="*/ 762000 w 2207395"/>
                <a:gd name="connsiteY22" fmla="*/ 6250170 h 7250295"/>
                <a:gd name="connsiteX23" fmla="*/ 885825 w 2207395"/>
                <a:gd name="connsiteY23" fmla="*/ 5411970 h 7250295"/>
                <a:gd name="connsiteX24" fmla="*/ 866775 w 2207395"/>
                <a:gd name="connsiteY24" fmla="*/ 5326245 h 7250295"/>
                <a:gd name="connsiteX25" fmla="*/ 971550 w 2207395"/>
                <a:gd name="connsiteY25" fmla="*/ 5211945 h 7250295"/>
                <a:gd name="connsiteX26" fmla="*/ 962025 w 2207395"/>
                <a:gd name="connsiteY26" fmla="*/ 5069070 h 7250295"/>
                <a:gd name="connsiteX27" fmla="*/ 1104900 w 2207395"/>
                <a:gd name="connsiteY27" fmla="*/ 4526145 h 7250295"/>
                <a:gd name="connsiteX28" fmla="*/ 1123950 w 2207395"/>
                <a:gd name="connsiteY28" fmla="*/ 4392795 h 7250295"/>
                <a:gd name="connsiteX29" fmla="*/ 1276350 w 2207395"/>
                <a:gd name="connsiteY29" fmla="*/ 4649970 h 7250295"/>
                <a:gd name="connsiteX30" fmla="*/ 1352550 w 2207395"/>
                <a:gd name="connsiteY30" fmla="*/ 4926195 h 7250295"/>
                <a:gd name="connsiteX31" fmla="*/ 1333500 w 2207395"/>
                <a:gd name="connsiteY31" fmla="*/ 5069070 h 7250295"/>
                <a:gd name="connsiteX32" fmla="*/ 1371600 w 2207395"/>
                <a:gd name="connsiteY32" fmla="*/ 5078595 h 7250295"/>
                <a:gd name="connsiteX33" fmla="*/ 1247775 w 2207395"/>
                <a:gd name="connsiteY33" fmla="*/ 5516745 h 7250295"/>
                <a:gd name="connsiteX34" fmla="*/ 1257300 w 2207395"/>
                <a:gd name="connsiteY34" fmla="*/ 6469245 h 7250295"/>
                <a:gd name="connsiteX35" fmla="*/ 1333500 w 2207395"/>
                <a:gd name="connsiteY35" fmla="*/ 6583545 h 7250295"/>
                <a:gd name="connsiteX36" fmla="*/ 1314450 w 2207395"/>
                <a:gd name="connsiteY36" fmla="*/ 6735945 h 7250295"/>
                <a:gd name="connsiteX37" fmla="*/ 1323975 w 2207395"/>
                <a:gd name="connsiteY37" fmla="*/ 6859770 h 7250295"/>
                <a:gd name="connsiteX38" fmla="*/ 1304925 w 2207395"/>
                <a:gd name="connsiteY38" fmla="*/ 7012170 h 7250295"/>
                <a:gd name="connsiteX39" fmla="*/ 1704975 w 2207395"/>
                <a:gd name="connsiteY39" fmla="*/ 7212195 h 7250295"/>
                <a:gd name="connsiteX40" fmla="*/ 2152650 w 2207395"/>
                <a:gd name="connsiteY40" fmla="*/ 7212195 h 7250295"/>
                <a:gd name="connsiteX41" fmla="*/ 2206314 w 2207395"/>
                <a:gd name="connsiteY41" fmla="*/ 7184702 h 7250295"/>
                <a:gd name="connsiteX42" fmla="*/ 2171850 w 2207395"/>
                <a:gd name="connsiteY42" fmla="*/ 7046786 h 7250295"/>
                <a:gd name="connsiteX43" fmla="*/ 1687247 w 2207395"/>
                <a:gd name="connsiteY43" fmla="*/ 6680449 h 7250295"/>
                <a:gd name="connsiteX44" fmla="*/ 1708130 w 2207395"/>
                <a:gd name="connsiteY44" fmla="*/ 6550072 h 7250295"/>
                <a:gd name="connsiteX45" fmla="*/ 1668617 w 2207395"/>
                <a:gd name="connsiteY45" fmla="*/ 6451067 h 7250295"/>
                <a:gd name="connsiteX46" fmla="*/ 1657350 w 2207395"/>
                <a:gd name="connsiteY46" fmla="*/ 6250170 h 7250295"/>
                <a:gd name="connsiteX47" fmla="*/ 1679014 w 2207395"/>
                <a:gd name="connsiteY47" fmla="*/ 5979714 h 7250295"/>
                <a:gd name="connsiteX48" fmla="*/ 1727631 w 2207395"/>
                <a:gd name="connsiteY48" fmla="*/ 5512209 h 7250295"/>
                <a:gd name="connsiteX49" fmla="*/ 1739049 w 2207395"/>
                <a:gd name="connsiteY49" fmla="*/ 5363804 h 7250295"/>
                <a:gd name="connsiteX50" fmla="*/ 1797611 w 2207395"/>
                <a:gd name="connsiteY50" fmla="*/ 5317321 h 7250295"/>
                <a:gd name="connsiteX51" fmla="*/ 1884207 w 2207395"/>
                <a:gd name="connsiteY51" fmla="*/ 5097645 h 7250295"/>
                <a:gd name="connsiteX52" fmla="*/ 1909357 w 2207395"/>
                <a:gd name="connsiteY52" fmla="*/ 4805496 h 7250295"/>
                <a:gd name="connsiteX53" fmla="*/ 1900373 w 2207395"/>
                <a:gd name="connsiteY53" fmla="*/ 4348776 h 7250295"/>
                <a:gd name="connsiteX54" fmla="*/ 1881052 w 2207395"/>
                <a:gd name="connsiteY54" fmla="*/ 3902573 h 7250295"/>
                <a:gd name="connsiteX55" fmla="*/ 1855362 w 2207395"/>
                <a:gd name="connsiteY55" fmla="*/ 3584643 h 7250295"/>
                <a:gd name="connsiteX56" fmla="*/ 2056257 w 2207395"/>
                <a:gd name="connsiteY56" fmla="*/ 2654077 h 7250295"/>
                <a:gd name="connsiteX57" fmla="*/ 2042707 w 2207395"/>
                <a:gd name="connsiteY57" fmla="*/ 2404684 h 7250295"/>
                <a:gd name="connsiteX58" fmla="*/ 1981200 w 2207395"/>
                <a:gd name="connsiteY58" fmla="*/ 1864914 h 7250295"/>
                <a:gd name="connsiteX59" fmla="*/ 1936459 w 2207395"/>
                <a:gd name="connsiteY59" fmla="*/ 1677029 h 7250295"/>
                <a:gd name="connsiteX60" fmla="*/ 1922037 w 2207395"/>
                <a:gd name="connsiteY60" fmla="*/ 1432534 h 7250295"/>
                <a:gd name="connsiteX61" fmla="*/ 1874412 w 2207395"/>
                <a:gd name="connsiteY61" fmla="*/ 1302338 h 7250295"/>
                <a:gd name="connsiteX62" fmla="*/ 1407687 w 2207395"/>
                <a:gd name="connsiteY62" fmla="*/ 1134975 h 7250295"/>
                <a:gd name="connsiteX63" fmla="*/ 1309221 w 2207395"/>
                <a:gd name="connsiteY63" fmla="*/ 1020075 h 7250295"/>
                <a:gd name="connsiteX64" fmla="*/ 1365230 w 2207395"/>
                <a:gd name="connsiteY64" fmla="*/ 821521 h 7250295"/>
                <a:gd name="connsiteX65" fmla="*/ 1433407 w 2207395"/>
                <a:gd name="connsiteY65" fmla="*/ 622909 h 7250295"/>
                <a:gd name="connsiteX66" fmla="*/ 1444916 w 2207395"/>
                <a:gd name="connsiteY66" fmla="*/ 380757 h 7250295"/>
                <a:gd name="connsiteX67" fmla="*/ 1330946 w 2207395"/>
                <a:gd name="connsiteY67" fmla="*/ 143773 h 7250295"/>
                <a:gd name="connsiteX68" fmla="*/ 1063645 w 2207395"/>
                <a:gd name="connsiteY68" fmla="*/ 568 h 7250295"/>
                <a:gd name="connsiteX0" fmla="*/ 1063645 w 2197075"/>
                <a:gd name="connsiteY0" fmla="*/ 568 h 7250295"/>
                <a:gd name="connsiteX1" fmla="*/ 809625 w 2197075"/>
                <a:gd name="connsiteY1" fmla="*/ 116070 h 7250295"/>
                <a:gd name="connsiteX2" fmla="*/ 685800 w 2197075"/>
                <a:gd name="connsiteY2" fmla="*/ 297045 h 7250295"/>
                <a:gd name="connsiteX3" fmla="*/ 704850 w 2197075"/>
                <a:gd name="connsiteY3" fmla="*/ 620895 h 7250295"/>
                <a:gd name="connsiteX4" fmla="*/ 838200 w 2197075"/>
                <a:gd name="connsiteY4" fmla="*/ 897120 h 7250295"/>
                <a:gd name="connsiteX5" fmla="*/ 742950 w 2197075"/>
                <a:gd name="connsiteY5" fmla="*/ 1011420 h 7250295"/>
                <a:gd name="connsiteX6" fmla="*/ 133350 w 2197075"/>
                <a:gd name="connsiteY6" fmla="*/ 1220970 h 7250295"/>
                <a:gd name="connsiteX7" fmla="*/ 0 w 2197075"/>
                <a:gd name="connsiteY7" fmla="*/ 2211570 h 7250295"/>
                <a:gd name="connsiteX8" fmla="*/ 333375 w 2197075"/>
                <a:gd name="connsiteY8" fmla="*/ 3106920 h 7250295"/>
                <a:gd name="connsiteX9" fmla="*/ 247650 w 2197075"/>
                <a:gd name="connsiteY9" fmla="*/ 3840345 h 7250295"/>
                <a:gd name="connsiteX10" fmla="*/ 371475 w 2197075"/>
                <a:gd name="connsiteY10" fmla="*/ 4059420 h 7250295"/>
                <a:gd name="connsiteX11" fmla="*/ 495300 w 2197075"/>
                <a:gd name="connsiteY11" fmla="*/ 4278495 h 7250295"/>
                <a:gd name="connsiteX12" fmla="*/ 476250 w 2197075"/>
                <a:gd name="connsiteY12" fmla="*/ 4735695 h 7250295"/>
                <a:gd name="connsiteX13" fmla="*/ 476250 w 2197075"/>
                <a:gd name="connsiteY13" fmla="*/ 5097645 h 7250295"/>
                <a:gd name="connsiteX14" fmla="*/ 371475 w 2197075"/>
                <a:gd name="connsiteY14" fmla="*/ 6145395 h 7250295"/>
                <a:gd name="connsiteX15" fmla="*/ 371475 w 2197075"/>
                <a:gd name="connsiteY15" fmla="*/ 6621645 h 7250295"/>
                <a:gd name="connsiteX16" fmla="*/ 400050 w 2197075"/>
                <a:gd name="connsiteY16" fmla="*/ 6821670 h 7250295"/>
                <a:gd name="connsiteX17" fmla="*/ 323850 w 2197075"/>
                <a:gd name="connsiteY17" fmla="*/ 7002645 h 7250295"/>
                <a:gd name="connsiteX18" fmla="*/ 533400 w 2197075"/>
                <a:gd name="connsiteY18" fmla="*/ 7250295 h 7250295"/>
                <a:gd name="connsiteX19" fmla="*/ 952500 w 2197075"/>
                <a:gd name="connsiteY19" fmla="*/ 7240770 h 7250295"/>
                <a:gd name="connsiteX20" fmla="*/ 733425 w 2197075"/>
                <a:gd name="connsiteY20" fmla="*/ 6821670 h 7250295"/>
                <a:gd name="connsiteX21" fmla="*/ 790575 w 2197075"/>
                <a:gd name="connsiteY21" fmla="*/ 6574020 h 7250295"/>
                <a:gd name="connsiteX22" fmla="*/ 762000 w 2197075"/>
                <a:gd name="connsiteY22" fmla="*/ 6250170 h 7250295"/>
                <a:gd name="connsiteX23" fmla="*/ 885825 w 2197075"/>
                <a:gd name="connsiteY23" fmla="*/ 5411970 h 7250295"/>
                <a:gd name="connsiteX24" fmla="*/ 866775 w 2197075"/>
                <a:gd name="connsiteY24" fmla="*/ 5326245 h 7250295"/>
                <a:gd name="connsiteX25" fmla="*/ 971550 w 2197075"/>
                <a:gd name="connsiteY25" fmla="*/ 5211945 h 7250295"/>
                <a:gd name="connsiteX26" fmla="*/ 962025 w 2197075"/>
                <a:gd name="connsiteY26" fmla="*/ 5069070 h 7250295"/>
                <a:gd name="connsiteX27" fmla="*/ 1104900 w 2197075"/>
                <a:gd name="connsiteY27" fmla="*/ 4526145 h 7250295"/>
                <a:gd name="connsiteX28" fmla="*/ 1123950 w 2197075"/>
                <a:gd name="connsiteY28" fmla="*/ 4392795 h 7250295"/>
                <a:gd name="connsiteX29" fmla="*/ 1276350 w 2197075"/>
                <a:gd name="connsiteY29" fmla="*/ 4649970 h 7250295"/>
                <a:gd name="connsiteX30" fmla="*/ 1352550 w 2197075"/>
                <a:gd name="connsiteY30" fmla="*/ 4926195 h 7250295"/>
                <a:gd name="connsiteX31" fmla="*/ 1333500 w 2197075"/>
                <a:gd name="connsiteY31" fmla="*/ 5069070 h 7250295"/>
                <a:gd name="connsiteX32" fmla="*/ 1371600 w 2197075"/>
                <a:gd name="connsiteY32" fmla="*/ 5078595 h 7250295"/>
                <a:gd name="connsiteX33" fmla="*/ 1247775 w 2197075"/>
                <a:gd name="connsiteY33" fmla="*/ 5516745 h 7250295"/>
                <a:gd name="connsiteX34" fmla="*/ 1257300 w 2197075"/>
                <a:gd name="connsiteY34" fmla="*/ 6469245 h 7250295"/>
                <a:gd name="connsiteX35" fmla="*/ 1333500 w 2197075"/>
                <a:gd name="connsiteY35" fmla="*/ 6583545 h 7250295"/>
                <a:gd name="connsiteX36" fmla="*/ 1314450 w 2197075"/>
                <a:gd name="connsiteY36" fmla="*/ 6735945 h 7250295"/>
                <a:gd name="connsiteX37" fmla="*/ 1323975 w 2197075"/>
                <a:gd name="connsiteY37" fmla="*/ 6859770 h 7250295"/>
                <a:gd name="connsiteX38" fmla="*/ 1304925 w 2197075"/>
                <a:gd name="connsiteY38" fmla="*/ 7012170 h 7250295"/>
                <a:gd name="connsiteX39" fmla="*/ 1704975 w 2197075"/>
                <a:gd name="connsiteY39" fmla="*/ 7212195 h 7250295"/>
                <a:gd name="connsiteX40" fmla="*/ 2152650 w 2197075"/>
                <a:gd name="connsiteY40" fmla="*/ 7212195 h 7250295"/>
                <a:gd name="connsiteX41" fmla="*/ 2189006 w 2197075"/>
                <a:gd name="connsiteY41" fmla="*/ 7199125 h 7250295"/>
                <a:gd name="connsiteX42" fmla="*/ 2171850 w 2197075"/>
                <a:gd name="connsiteY42" fmla="*/ 7046786 h 7250295"/>
                <a:gd name="connsiteX43" fmla="*/ 1687247 w 2197075"/>
                <a:gd name="connsiteY43" fmla="*/ 6680449 h 7250295"/>
                <a:gd name="connsiteX44" fmla="*/ 1708130 w 2197075"/>
                <a:gd name="connsiteY44" fmla="*/ 6550072 h 7250295"/>
                <a:gd name="connsiteX45" fmla="*/ 1668617 w 2197075"/>
                <a:gd name="connsiteY45" fmla="*/ 6451067 h 7250295"/>
                <a:gd name="connsiteX46" fmla="*/ 1657350 w 2197075"/>
                <a:gd name="connsiteY46" fmla="*/ 6250170 h 7250295"/>
                <a:gd name="connsiteX47" fmla="*/ 1679014 w 2197075"/>
                <a:gd name="connsiteY47" fmla="*/ 5979714 h 7250295"/>
                <a:gd name="connsiteX48" fmla="*/ 1727631 w 2197075"/>
                <a:gd name="connsiteY48" fmla="*/ 5512209 h 7250295"/>
                <a:gd name="connsiteX49" fmla="*/ 1739049 w 2197075"/>
                <a:gd name="connsiteY49" fmla="*/ 5363804 h 7250295"/>
                <a:gd name="connsiteX50" fmla="*/ 1797611 w 2197075"/>
                <a:gd name="connsiteY50" fmla="*/ 5317321 h 7250295"/>
                <a:gd name="connsiteX51" fmla="*/ 1884207 w 2197075"/>
                <a:gd name="connsiteY51" fmla="*/ 5097645 h 7250295"/>
                <a:gd name="connsiteX52" fmla="*/ 1909357 w 2197075"/>
                <a:gd name="connsiteY52" fmla="*/ 4805496 h 7250295"/>
                <a:gd name="connsiteX53" fmla="*/ 1900373 w 2197075"/>
                <a:gd name="connsiteY53" fmla="*/ 4348776 h 7250295"/>
                <a:gd name="connsiteX54" fmla="*/ 1881052 w 2197075"/>
                <a:gd name="connsiteY54" fmla="*/ 3902573 h 7250295"/>
                <a:gd name="connsiteX55" fmla="*/ 1855362 w 2197075"/>
                <a:gd name="connsiteY55" fmla="*/ 3584643 h 7250295"/>
                <a:gd name="connsiteX56" fmla="*/ 2056257 w 2197075"/>
                <a:gd name="connsiteY56" fmla="*/ 2654077 h 7250295"/>
                <a:gd name="connsiteX57" fmla="*/ 2042707 w 2197075"/>
                <a:gd name="connsiteY57" fmla="*/ 2404684 h 7250295"/>
                <a:gd name="connsiteX58" fmla="*/ 1981200 w 2197075"/>
                <a:gd name="connsiteY58" fmla="*/ 1864914 h 7250295"/>
                <a:gd name="connsiteX59" fmla="*/ 1936459 w 2197075"/>
                <a:gd name="connsiteY59" fmla="*/ 1677029 h 7250295"/>
                <a:gd name="connsiteX60" fmla="*/ 1922037 w 2197075"/>
                <a:gd name="connsiteY60" fmla="*/ 1432534 h 7250295"/>
                <a:gd name="connsiteX61" fmla="*/ 1874412 w 2197075"/>
                <a:gd name="connsiteY61" fmla="*/ 1302338 h 7250295"/>
                <a:gd name="connsiteX62" fmla="*/ 1407687 w 2197075"/>
                <a:gd name="connsiteY62" fmla="*/ 1134975 h 7250295"/>
                <a:gd name="connsiteX63" fmla="*/ 1309221 w 2197075"/>
                <a:gd name="connsiteY63" fmla="*/ 1020075 h 7250295"/>
                <a:gd name="connsiteX64" fmla="*/ 1365230 w 2197075"/>
                <a:gd name="connsiteY64" fmla="*/ 821521 h 7250295"/>
                <a:gd name="connsiteX65" fmla="*/ 1433407 w 2197075"/>
                <a:gd name="connsiteY65" fmla="*/ 622909 h 7250295"/>
                <a:gd name="connsiteX66" fmla="*/ 1444916 w 2197075"/>
                <a:gd name="connsiteY66" fmla="*/ 380757 h 7250295"/>
                <a:gd name="connsiteX67" fmla="*/ 1330946 w 2197075"/>
                <a:gd name="connsiteY67" fmla="*/ 143773 h 7250295"/>
                <a:gd name="connsiteX68" fmla="*/ 1063645 w 2197075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2152650 w 2213217"/>
                <a:gd name="connsiteY40" fmla="*/ 7212195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985347 w 2213217"/>
                <a:gd name="connsiteY40" fmla="*/ 722661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800736 w 2213217"/>
                <a:gd name="connsiteY40" fmla="*/ 719488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800736 w 2213217"/>
                <a:gd name="connsiteY40" fmla="*/ 719488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800736 w 2213217"/>
                <a:gd name="connsiteY40" fmla="*/ 719488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797852 w 2213217"/>
                <a:gd name="connsiteY40" fmla="*/ 7174696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797852 w 2213217"/>
                <a:gd name="connsiteY40" fmla="*/ 7174696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482866 w 2213217"/>
                <a:gd name="connsiteY39" fmla="*/ 7114120 h 7250295"/>
                <a:gd name="connsiteX40" fmla="*/ 1797852 w 2213217"/>
                <a:gd name="connsiteY40" fmla="*/ 7174696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97852 w 2213217"/>
                <a:gd name="connsiteY39" fmla="*/ 7174696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38131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38131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77491 w 2213217"/>
                <a:gd name="connsiteY34" fmla="*/ 6365402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77491 w 2213217"/>
                <a:gd name="connsiteY34" fmla="*/ 6365402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77491 w 2213217"/>
                <a:gd name="connsiteY34" fmla="*/ 6365402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63220 w 2213217"/>
                <a:gd name="connsiteY34" fmla="*/ 6360264 h 7250295"/>
                <a:gd name="connsiteX35" fmla="*/ 1277491 w 2213217"/>
                <a:gd name="connsiteY35" fmla="*/ 6365402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277491 w 2213217"/>
                <a:gd name="connsiteY35" fmla="*/ 6365402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277491 w 2213217"/>
                <a:gd name="connsiteY35" fmla="*/ 6365402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277491 w 2213217"/>
                <a:gd name="connsiteY35" fmla="*/ 6374056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87593 w 2213217"/>
                <a:gd name="connsiteY27" fmla="*/ 4482877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70285 w 2213217"/>
                <a:gd name="connsiteY27" fmla="*/ 4725178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70285 w 2213217"/>
                <a:gd name="connsiteY27" fmla="*/ 4725178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09709 w 2213217"/>
                <a:gd name="connsiteY27" fmla="*/ 4955941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914671 w 2213217"/>
                <a:gd name="connsiteY23" fmla="*/ 538024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914671 w 2213217"/>
                <a:gd name="connsiteY23" fmla="*/ 538024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914671 w 2213217"/>
                <a:gd name="connsiteY23" fmla="*/ 538024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94902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94902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65153 w 2213217"/>
                <a:gd name="connsiteY23" fmla="*/ 5529516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65153 w 2213217"/>
                <a:gd name="connsiteY23" fmla="*/ 5529516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65153 w 2213217"/>
                <a:gd name="connsiteY23" fmla="*/ 5529516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44526"/>
                <a:gd name="connsiteX1" fmla="*/ 809625 w 2213217"/>
                <a:gd name="connsiteY1" fmla="*/ 116070 h 7244526"/>
                <a:gd name="connsiteX2" fmla="*/ 685800 w 2213217"/>
                <a:gd name="connsiteY2" fmla="*/ 297045 h 7244526"/>
                <a:gd name="connsiteX3" fmla="*/ 704850 w 2213217"/>
                <a:gd name="connsiteY3" fmla="*/ 620895 h 7244526"/>
                <a:gd name="connsiteX4" fmla="*/ 838200 w 2213217"/>
                <a:gd name="connsiteY4" fmla="*/ 897120 h 7244526"/>
                <a:gd name="connsiteX5" fmla="*/ 742950 w 2213217"/>
                <a:gd name="connsiteY5" fmla="*/ 1011420 h 7244526"/>
                <a:gd name="connsiteX6" fmla="*/ 133350 w 2213217"/>
                <a:gd name="connsiteY6" fmla="*/ 1220970 h 7244526"/>
                <a:gd name="connsiteX7" fmla="*/ 0 w 2213217"/>
                <a:gd name="connsiteY7" fmla="*/ 2211570 h 7244526"/>
                <a:gd name="connsiteX8" fmla="*/ 333375 w 2213217"/>
                <a:gd name="connsiteY8" fmla="*/ 3106920 h 7244526"/>
                <a:gd name="connsiteX9" fmla="*/ 247650 w 2213217"/>
                <a:gd name="connsiteY9" fmla="*/ 3840345 h 7244526"/>
                <a:gd name="connsiteX10" fmla="*/ 371475 w 2213217"/>
                <a:gd name="connsiteY10" fmla="*/ 4059420 h 7244526"/>
                <a:gd name="connsiteX11" fmla="*/ 495300 w 2213217"/>
                <a:gd name="connsiteY11" fmla="*/ 4278495 h 7244526"/>
                <a:gd name="connsiteX12" fmla="*/ 476250 w 2213217"/>
                <a:gd name="connsiteY12" fmla="*/ 4735695 h 7244526"/>
                <a:gd name="connsiteX13" fmla="*/ 476250 w 2213217"/>
                <a:gd name="connsiteY13" fmla="*/ 5097645 h 7244526"/>
                <a:gd name="connsiteX14" fmla="*/ 371475 w 2213217"/>
                <a:gd name="connsiteY14" fmla="*/ 6145395 h 7244526"/>
                <a:gd name="connsiteX15" fmla="*/ 371475 w 2213217"/>
                <a:gd name="connsiteY15" fmla="*/ 6621645 h 7244526"/>
                <a:gd name="connsiteX16" fmla="*/ 400050 w 2213217"/>
                <a:gd name="connsiteY16" fmla="*/ 6821670 h 7244526"/>
                <a:gd name="connsiteX17" fmla="*/ 323850 w 2213217"/>
                <a:gd name="connsiteY17" fmla="*/ 7002645 h 7244526"/>
                <a:gd name="connsiteX18" fmla="*/ 605514 w 2213217"/>
                <a:gd name="connsiteY18" fmla="*/ 7244526 h 7244526"/>
                <a:gd name="connsiteX19" fmla="*/ 958269 w 2213217"/>
                <a:gd name="connsiteY19" fmla="*/ 7136926 h 7244526"/>
                <a:gd name="connsiteX20" fmla="*/ 724772 w 2213217"/>
                <a:gd name="connsiteY20" fmla="*/ 6844746 h 7244526"/>
                <a:gd name="connsiteX21" fmla="*/ 753076 w 2213217"/>
                <a:gd name="connsiteY21" fmla="*/ 6579789 h 7244526"/>
                <a:gd name="connsiteX22" fmla="*/ 738924 w 2213217"/>
                <a:gd name="connsiteY22" fmla="*/ 6250170 h 7244526"/>
                <a:gd name="connsiteX23" fmla="*/ 856500 w 2213217"/>
                <a:gd name="connsiteY23" fmla="*/ 5489132 h 7244526"/>
                <a:gd name="connsiteX24" fmla="*/ 906017 w 2213217"/>
                <a:gd name="connsiteY24" fmla="*/ 5380240 h 7244526"/>
                <a:gd name="connsiteX25" fmla="*/ 898504 w 2213217"/>
                <a:gd name="connsiteY25" fmla="*/ 5308938 h 7244526"/>
                <a:gd name="connsiteX26" fmla="*/ 971550 w 2213217"/>
                <a:gd name="connsiteY26" fmla="*/ 5211945 h 7244526"/>
                <a:gd name="connsiteX27" fmla="*/ 973564 w 2213217"/>
                <a:gd name="connsiteY27" fmla="*/ 5069070 h 7244526"/>
                <a:gd name="connsiteX28" fmla="*/ 1129719 w 2213217"/>
                <a:gd name="connsiteY28" fmla="*/ 4378373 h 7244526"/>
                <a:gd name="connsiteX29" fmla="*/ 1276350 w 2213217"/>
                <a:gd name="connsiteY29" fmla="*/ 4649970 h 7244526"/>
                <a:gd name="connsiteX30" fmla="*/ 1341012 w 2213217"/>
                <a:gd name="connsiteY30" fmla="*/ 4880042 h 7244526"/>
                <a:gd name="connsiteX31" fmla="*/ 1310424 w 2213217"/>
                <a:gd name="connsiteY31" fmla="*/ 4973880 h 7244526"/>
                <a:gd name="connsiteX32" fmla="*/ 1354293 w 2213217"/>
                <a:gd name="connsiteY32" fmla="*/ 5113209 h 7244526"/>
                <a:gd name="connsiteX33" fmla="*/ 1262198 w 2213217"/>
                <a:gd name="connsiteY33" fmla="*/ 5554244 h 7244526"/>
                <a:gd name="connsiteX34" fmla="*/ 1263220 w 2213217"/>
                <a:gd name="connsiteY34" fmla="*/ 6360264 h 7244526"/>
                <a:gd name="connsiteX35" fmla="*/ 1336385 w 2213217"/>
                <a:gd name="connsiteY35" fmla="*/ 6540277 h 7244526"/>
                <a:gd name="connsiteX36" fmla="*/ 1285605 w 2213217"/>
                <a:gd name="connsiteY36" fmla="*/ 6741714 h 7244526"/>
                <a:gd name="connsiteX37" fmla="*/ 1303783 w 2213217"/>
                <a:gd name="connsiteY37" fmla="*/ 6828040 h 7244526"/>
                <a:gd name="connsiteX38" fmla="*/ 1313579 w 2213217"/>
                <a:gd name="connsiteY38" fmla="*/ 7020824 h 7244526"/>
                <a:gd name="connsiteX39" fmla="*/ 1760353 w 2213217"/>
                <a:gd name="connsiteY39" fmla="*/ 7189119 h 7244526"/>
                <a:gd name="connsiteX40" fmla="*/ 2189006 w 2213217"/>
                <a:gd name="connsiteY40" fmla="*/ 7199125 h 7244526"/>
                <a:gd name="connsiteX41" fmla="*/ 2171850 w 2213217"/>
                <a:gd name="connsiteY41" fmla="*/ 7046786 h 7244526"/>
                <a:gd name="connsiteX42" fmla="*/ 1687247 w 2213217"/>
                <a:gd name="connsiteY42" fmla="*/ 6680449 h 7244526"/>
                <a:gd name="connsiteX43" fmla="*/ 1708130 w 2213217"/>
                <a:gd name="connsiteY43" fmla="*/ 6550072 h 7244526"/>
                <a:gd name="connsiteX44" fmla="*/ 1668617 w 2213217"/>
                <a:gd name="connsiteY44" fmla="*/ 6451067 h 7244526"/>
                <a:gd name="connsiteX45" fmla="*/ 1657350 w 2213217"/>
                <a:gd name="connsiteY45" fmla="*/ 6250170 h 7244526"/>
                <a:gd name="connsiteX46" fmla="*/ 1679014 w 2213217"/>
                <a:gd name="connsiteY46" fmla="*/ 5979714 h 7244526"/>
                <a:gd name="connsiteX47" fmla="*/ 1727631 w 2213217"/>
                <a:gd name="connsiteY47" fmla="*/ 5512209 h 7244526"/>
                <a:gd name="connsiteX48" fmla="*/ 1739049 w 2213217"/>
                <a:gd name="connsiteY48" fmla="*/ 5363804 h 7244526"/>
                <a:gd name="connsiteX49" fmla="*/ 1797611 w 2213217"/>
                <a:gd name="connsiteY49" fmla="*/ 5317321 h 7244526"/>
                <a:gd name="connsiteX50" fmla="*/ 1884207 w 2213217"/>
                <a:gd name="connsiteY50" fmla="*/ 5097645 h 7244526"/>
                <a:gd name="connsiteX51" fmla="*/ 1909357 w 2213217"/>
                <a:gd name="connsiteY51" fmla="*/ 4805496 h 7244526"/>
                <a:gd name="connsiteX52" fmla="*/ 1900373 w 2213217"/>
                <a:gd name="connsiteY52" fmla="*/ 4348776 h 7244526"/>
                <a:gd name="connsiteX53" fmla="*/ 1881052 w 2213217"/>
                <a:gd name="connsiteY53" fmla="*/ 3902573 h 7244526"/>
                <a:gd name="connsiteX54" fmla="*/ 1855362 w 2213217"/>
                <a:gd name="connsiteY54" fmla="*/ 3584643 h 7244526"/>
                <a:gd name="connsiteX55" fmla="*/ 2056257 w 2213217"/>
                <a:gd name="connsiteY55" fmla="*/ 2654077 h 7244526"/>
                <a:gd name="connsiteX56" fmla="*/ 2042707 w 2213217"/>
                <a:gd name="connsiteY56" fmla="*/ 2404684 h 7244526"/>
                <a:gd name="connsiteX57" fmla="*/ 1981200 w 2213217"/>
                <a:gd name="connsiteY57" fmla="*/ 1864914 h 7244526"/>
                <a:gd name="connsiteX58" fmla="*/ 1936459 w 2213217"/>
                <a:gd name="connsiteY58" fmla="*/ 1677029 h 7244526"/>
                <a:gd name="connsiteX59" fmla="*/ 1922037 w 2213217"/>
                <a:gd name="connsiteY59" fmla="*/ 1432534 h 7244526"/>
                <a:gd name="connsiteX60" fmla="*/ 1874412 w 2213217"/>
                <a:gd name="connsiteY60" fmla="*/ 1302338 h 7244526"/>
                <a:gd name="connsiteX61" fmla="*/ 1407687 w 2213217"/>
                <a:gd name="connsiteY61" fmla="*/ 1134975 h 7244526"/>
                <a:gd name="connsiteX62" fmla="*/ 1309221 w 2213217"/>
                <a:gd name="connsiteY62" fmla="*/ 1020075 h 7244526"/>
                <a:gd name="connsiteX63" fmla="*/ 1365230 w 2213217"/>
                <a:gd name="connsiteY63" fmla="*/ 821521 h 7244526"/>
                <a:gd name="connsiteX64" fmla="*/ 1433407 w 2213217"/>
                <a:gd name="connsiteY64" fmla="*/ 622909 h 7244526"/>
                <a:gd name="connsiteX65" fmla="*/ 1444916 w 2213217"/>
                <a:gd name="connsiteY65" fmla="*/ 380757 h 7244526"/>
                <a:gd name="connsiteX66" fmla="*/ 1330946 w 2213217"/>
                <a:gd name="connsiteY66" fmla="*/ 143773 h 7244526"/>
                <a:gd name="connsiteX67" fmla="*/ 1063645 w 2213217"/>
                <a:gd name="connsiteY67" fmla="*/ 568 h 7244526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23850 w 2213217"/>
                <a:gd name="connsiteY17" fmla="*/ 7002645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23850 w 2213217"/>
                <a:gd name="connsiteY17" fmla="*/ 7002645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0672 w 2213217"/>
                <a:gd name="connsiteY12" fmla="*/ 4980881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0672 w 2213217"/>
                <a:gd name="connsiteY12" fmla="*/ 4980881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0672 w 2213217"/>
                <a:gd name="connsiteY12" fmla="*/ 4980881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504586 w 2213217"/>
                <a:gd name="connsiteY12" fmla="*/ 4793958 h 7252515"/>
                <a:gd name="connsiteX13" fmla="*/ 490672 w 2213217"/>
                <a:gd name="connsiteY13" fmla="*/ 4980881 h 7252515"/>
                <a:gd name="connsiteX14" fmla="*/ 458942 w 2213217"/>
                <a:gd name="connsiteY14" fmla="*/ 5126491 h 7252515"/>
                <a:gd name="connsiteX15" fmla="*/ 383013 w 2213217"/>
                <a:gd name="connsiteY15" fmla="*/ 6154049 h 7252515"/>
                <a:gd name="connsiteX16" fmla="*/ 348398 w 2213217"/>
                <a:gd name="connsiteY16" fmla="*/ 6604338 h 7252515"/>
                <a:gd name="connsiteX17" fmla="*/ 420242 w 2213217"/>
                <a:gd name="connsiteY17" fmla="*/ 6827439 h 7252515"/>
                <a:gd name="connsiteX18" fmla="*/ 367118 w 2213217"/>
                <a:gd name="connsiteY18" fmla="*/ 6982453 h 7252515"/>
                <a:gd name="connsiteX19" fmla="*/ 605514 w 2213217"/>
                <a:gd name="connsiteY19" fmla="*/ 7244526 h 7252515"/>
                <a:gd name="connsiteX20" fmla="*/ 958269 w 2213217"/>
                <a:gd name="connsiteY20" fmla="*/ 7136926 h 7252515"/>
                <a:gd name="connsiteX21" fmla="*/ 724772 w 2213217"/>
                <a:gd name="connsiteY21" fmla="*/ 6844746 h 7252515"/>
                <a:gd name="connsiteX22" fmla="*/ 753076 w 2213217"/>
                <a:gd name="connsiteY22" fmla="*/ 6579789 h 7252515"/>
                <a:gd name="connsiteX23" fmla="*/ 738924 w 2213217"/>
                <a:gd name="connsiteY23" fmla="*/ 6250170 h 7252515"/>
                <a:gd name="connsiteX24" fmla="*/ 856500 w 2213217"/>
                <a:gd name="connsiteY24" fmla="*/ 5489132 h 7252515"/>
                <a:gd name="connsiteX25" fmla="*/ 906017 w 2213217"/>
                <a:gd name="connsiteY25" fmla="*/ 5380240 h 7252515"/>
                <a:gd name="connsiteX26" fmla="*/ 898504 w 2213217"/>
                <a:gd name="connsiteY26" fmla="*/ 5308938 h 7252515"/>
                <a:gd name="connsiteX27" fmla="*/ 971550 w 2213217"/>
                <a:gd name="connsiteY27" fmla="*/ 5211945 h 7252515"/>
                <a:gd name="connsiteX28" fmla="*/ 973564 w 2213217"/>
                <a:gd name="connsiteY28" fmla="*/ 5069070 h 7252515"/>
                <a:gd name="connsiteX29" fmla="*/ 1129719 w 2213217"/>
                <a:gd name="connsiteY29" fmla="*/ 4378373 h 7252515"/>
                <a:gd name="connsiteX30" fmla="*/ 1276350 w 2213217"/>
                <a:gd name="connsiteY30" fmla="*/ 4649970 h 7252515"/>
                <a:gd name="connsiteX31" fmla="*/ 1341012 w 2213217"/>
                <a:gd name="connsiteY31" fmla="*/ 4880042 h 7252515"/>
                <a:gd name="connsiteX32" fmla="*/ 1310424 w 2213217"/>
                <a:gd name="connsiteY32" fmla="*/ 4973880 h 7252515"/>
                <a:gd name="connsiteX33" fmla="*/ 1354293 w 2213217"/>
                <a:gd name="connsiteY33" fmla="*/ 5113209 h 7252515"/>
                <a:gd name="connsiteX34" fmla="*/ 1262198 w 2213217"/>
                <a:gd name="connsiteY34" fmla="*/ 5554244 h 7252515"/>
                <a:gd name="connsiteX35" fmla="*/ 1263220 w 2213217"/>
                <a:gd name="connsiteY35" fmla="*/ 6360264 h 7252515"/>
                <a:gd name="connsiteX36" fmla="*/ 1336385 w 2213217"/>
                <a:gd name="connsiteY36" fmla="*/ 6540277 h 7252515"/>
                <a:gd name="connsiteX37" fmla="*/ 1285605 w 2213217"/>
                <a:gd name="connsiteY37" fmla="*/ 6741714 h 7252515"/>
                <a:gd name="connsiteX38" fmla="*/ 1303783 w 2213217"/>
                <a:gd name="connsiteY38" fmla="*/ 6828040 h 7252515"/>
                <a:gd name="connsiteX39" fmla="*/ 1313579 w 2213217"/>
                <a:gd name="connsiteY39" fmla="*/ 7020824 h 7252515"/>
                <a:gd name="connsiteX40" fmla="*/ 1760353 w 2213217"/>
                <a:gd name="connsiteY40" fmla="*/ 7189119 h 7252515"/>
                <a:gd name="connsiteX41" fmla="*/ 2189006 w 2213217"/>
                <a:gd name="connsiteY41" fmla="*/ 7199125 h 7252515"/>
                <a:gd name="connsiteX42" fmla="*/ 2171850 w 2213217"/>
                <a:gd name="connsiteY42" fmla="*/ 7046786 h 7252515"/>
                <a:gd name="connsiteX43" fmla="*/ 1687247 w 2213217"/>
                <a:gd name="connsiteY43" fmla="*/ 6680449 h 7252515"/>
                <a:gd name="connsiteX44" fmla="*/ 1708130 w 2213217"/>
                <a:gd name="connsiteY44" fmla="*/ 6550072 h 7252515"/>
                <a:gd name="connsiteX45" fmla="*/ 1668617 w 2213217"/>
                <a:gd name="connsiteY45" fmla="*/ 6451067 h 7252515"/>
                <a:gd name="connsiteX46" fmla="*/ 1657350 w 2213217"/>
                <a:gd name="connsiteY46" fmla="*/ 6250170 h 7252515"/>
                <a:gd name="connsiteX47" fmla="*/ 1679014 w 2213217"/>
                <a:gd name="connsiteY47" fmla="*/ 5979714 h 7252515"/>
                <a:gd name="connsiteX48" fmla="*/ 1727631 w 2213217"/>
                <a:gd name="connsiteY48" fmla="*/ 5512209 h 7252515"/>
                <a:gd name="connsiteX49" fmla="*/ 1739049 w 2213217"/>
                <a:gd name="connsiteY49" fmla="*/ 5363804 h 7252515"/>
                <a:gd name="connsiteX50" fmla="*/ 1797611 w 2213217"/>
                <a:gd name="connsiteY50" fmla="*/ 5317321 h 7252515"/>
                <a:gd name="connsiteX51" fmla="*/ 1884207 w 2213217"/>
                <a:gd name="connsiteY51" fmla="*/ 5097645 h 7252515"/>
                <a:gd name="connsiteX52" fmla="*/ 1909357 w 2213217"/>
                <a:gd name="connsiteY52" fmla="*/ 4805496 h 7252515"/>
                <a:gd name="connsiteX53" fmla="*/ 1900373 w 2213217"/>
                <a:gd name="connsiteY53" fmla="*/ 4348776 h 7252515"/>
                <a:gd name="connsiteX54" fmla="*/ 1881052 w 2213217"/>
                <a:gd name="connsiteY54" fmla="*/ 3902573 h 7252515"/>
                <a:gd name="connsiteX55" fmla="*/ 1855362 w 2213217"/>
                <a:gd name="connsiteY55" fmla="*/ 3584643 h 7252515"/>
                <a:gd name="connsiteX56" fmla="*/ 2056257 w 2213217"/>
                <a:gd name="connsiteY56" fmla="*/ 2654077 h 7252515"/>
                <a:gd name="connsiteX57" fmla="*/ 2042707 w 2213217"/>
                <a:gd name="connsiteY57" fmla="*/ 2404684 h 7252515"/>
                <a:gd name="connsiteX58" fmla="*/ 1981200 w 2213217"/>
                <a:gd name="connsiteY58" fmla="*/ 1864914 h 7252515"/>
                <a:gd name="connsiteX59" fmla="*/ 1936459 w 2213217"/>
                <a:gd name="connsiteY59" fmla="*/ 1677029 h 7252515"/>
                <a:gd name="connsiteX60" fmla="*/ 1922037 w 2213217"/>
                <a:gd name="connsiteY60" fmla="*/ 1432534 h 7252515"/>
                <a:gd name="connsiteX61" fmla="*/ 1874412 w 2213217"/>
                <a:gd name="connsiteY61" fmla="*/ 1302338 h 7252515"/>
                <a:gd name="connsiteX62" fmla="*/ 1407687 w 2213217"/>
                <a:gd name="connsiteY62" fmla="*/ 1134975 h 7252515"/>
                <a:gd name="connsiteX63" fmla="*/ 1309221 w 2213217"/>
                <a:gd name="connsiteY63" fmla="*/ 1020075 h 7252515"/>
                <a:gd name="connsiteX64" fmla="*/ 1365230 w 2213217"/>
                <a:gd name="connsiteY64" fmla="*/ 821521 h 7252515"/>
                <a:gd name="connsiteX65" fmla="*/ 1433407 w 2213217"/>
                <a:gd name="connsiteY65" fmla="*/ 622909 h 7252515"/>
                <a:gd name="connsiteX66" fmla="*/ 1444916 w 2213217"/>
                <a:gd name="connsiteY66" fmla="*/ 380757 h 7252515"/>
                <a:gd name="connsiteX67" fmla="*/ 1330946 w 2213217"/>
                <a:gd name="connsiteY67" fmla="*/ 143773 h 7252515"/>
                <a:gd name="connsiteX68" fmla="*/ 1063645 w 2213217"/>
                <a:gd name="connsiteY68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504586 w 2213217"/>
                <a:gd name="connsiteY12" fmla="*/ 4793958 h 7252515"/>
                <a:gd name="connsiteX13" fmla="*/ 490672 w 2213217"/>
                <a:gd name="connsiteY13" fmla="*/ 4980881 h 7252515"/>
                <a:gd name="connsiteX14" fmla="*/ 458942 w 2213217"/>
                <a:gd name="connsiteY14" fmla="*/ 5126491 h 7252515"/>
                <a:gd name="connsiteX15" fmla="*/ 383013 w 2213217"/>
                <a:gd name="connsiteY15" fmla="*/ 6154049 h 7252515"/>
                <a:gd name="connsiteX16" fmla="*/ 348398 w 2213217"/>
                <a:gd name="connsiteY16" fmla="*/ 6604338 h 7252515"/>
                <a:gd name="connsiteX17" fmla="*/ 420242 w 2213217"/>
                <a:gd name="connsiteY17" fmla="*/ 6827439 h 7252515"/>
                <a:gd name="connsiteX18" fmla="*/ 367118 w 2213217"/>
                <a:gd name="connsiteY18" fmla="*/ 6982453 h 7252515"/>
                <a:gd name="connsiteX19" fmla="*/ 605514 w 2213217"/>
                <a:gd name="connsiteY19" fmla="*/ 7244526 h 7252515"/>
                <a:gd name="connsiteX20" fmla="*/ 958269 w 2213217"/>
                <a:gd name="connsiteY20" fmla="*/ 7136926 h 7252515"/>
                <a:gd name="connsiteX21" fmla="*/ 724772 w 2213217"/>
                <a:gd name="connsiteY21" fmla="*/ 6844746 h 7252515"/>
                <a:gd name="connsiteX22" fmla="*/ 753076 w 2213217"/>
                <a:gd name="connsiteY22" fmla="*/ 6579789 h 7252515"/>
                <a:gd name="connsiteX23" fmla="*/ 738924 w 2213217"/>
                <a:gd name="connsiteY23" fmla="*/ 6250170 h 7252515"/>
                <a:gd name="connsiteX24" fmla="*/ 856500 w 2213217"/>
                <a:gd name="connsiteY24" fmla="*/ 5489132 h 7252515"/>
                <a:gd name="connsiteX25" fmla="*/ 906017 w 2213217"/>
                <a:gd name="connsiteY25" fmla="*/ 5380240 h 7252515"/>
                <a:gd name="connsiteX26" fmla="*/ 898504 w 2213217"/>
                <a:gd name="connsiteY26" fmla="*/ 5308938 h 7252515"/>
                <a:gd name="connsiteX27" fmla="*/ 971550 w 2213217"/>
                <a:gd name="connsiteY27" fmla="*/ 5211945 h 7252515"/>
                <a:gd name="connsiteX28" fmla="*/ 973564 w 2213217"/>
                <a:gd name="connsiteY28" fmla="*/ 5069070 h 7252515"/>
                <a:gd name="connsiteX29" fmla="*/ 1129719 w 2213217"/>
                <a:gd name="connsiteY29" fmla="*/ 4378373 h 7252515"/>
                <a:gd name="connsiteX30" fmla="*/ 1276350 w 2213217"/>
                <a:gd name="connsiteY30" fmla="*/ 4649970 h 7252515"/>
                <a:gd name="connsiteX31" fmla="*/ 1341012 w 2213217"/>
                <a:gd name="connsiteY31" fmla="*/ 4880042 h 7252515"/>
                <a:gd name="connsiteX32" fmla="*/ 1310424 w 2213217"/>
                <a:gd name="connsiteY32" fmla="*/ 4973880 h 7252515"/>
                <a:gd name="connsiteX33" fmla="*/ 1354293 w 2213217"/>
                <a:gd name="connsiteY33" fmla="*/ 5113209 h 7252515"/>
                <a:gd name="connsiteX34" fmla="*/ 1262198 w 2213217"/>
                <a:gd name="connsiteY34" fmla="*/ 5554244 h 7252515"/>
                <a:gd name="connsiteX35" fmla="*/ 1263220 w 2213217"/>
                <a:gd name="connsiteY35" fmla="*/ 6360264 h 7252515"/>
                <a:gd name="connsiteX36" fmla="*/ 1336385 w 2213217"/>
                <a:gd name="connsiteY36" fmla="*/ 6540277 h 7252515"/>
                <a:gd name="connsiteX37" fmla="*/ 1285605 w 2213217"/>
                <a:gd name="connsiteY37" fmla="*/ 6741714 h 7252515"/>
                <a:gd name="connsiteX38" fmla="*/ 1303783 w 2213217"/>
                <a:gd name="connsiteY38" fmla="*/ 6828040 h 7252515"/>
                <a:gd name="connsiteX39" fmla="*/ 1313579 w 2213217"/>
                <a:gd name="connsiteY39" fmla="*/ 7020824 h 7252515"/>
                <a:gd name="connsiteX40" fmla="*/ 1760353 w 2213217"/>
                <a:gd name="connsiteY40" fmla="*/ 7189119 h 7252515"/>
                <a:gd name="connsiteX41" fmla="*/ 2189006 w 2213217"/>
                <a:gd name="connsiteY41" fmla="*/ 7199125 h 7252515"/>
                <a:gd name="connsiteX42" fmla="*/ 2171850 w 2213217"/>
                <a:gd name="connsiteY42" fmla="*/ 7046786 h 7252515"/>
                <a:gd name="connsiteX43" fmla="*/ 1687247 w 2213217"/>
                <a:gd name="connsiteY43" fmla="*/ 6680449 h 7252515"/>
                <a:gd name="connsiteX44" fmla="*/ 1708130 w 2213217"/>
                <a:gd name="connsiteY44" fmla="*/ 6550072 h 7252515"/>
                <a:gd name="connsiteX45" fmla="*/ 1668617 w 2213217"/>
                <a:gd name="connsiteY45" fmla="*/ 6451067 h 7252515"/>
                <a:gd name="connsiteX46" fmla="*/ 1657350 w 2213217"/>
                <a:gd name="connsiteY46" fmla="*/ 6250170 h 7252515"/>
                <a:gd name="connsiteX47" fmla="*/ 1679014 w 2213217"/>
                <a:gd name="connsiteY47" fmla="*/ 5979714 h 7252515"/>
                <a:gd name="connsiteX48" fmla="*/ 1727631 w 2213217"/>
                <a:gd name="connsiteY48" fmla="*/ 5512209 h 7252515"/>
                <a:gd name="connsiteX49" fmla="*/ 1739049 w 2213217"/>
                <a:gd name="connsiteY49" fmla="*/ 5363804 h 7252515"/>
                <a:gd name="connsiteX50" fmla="*/ 1797611 w 2213217"/>
                <a:gd name="connsiteY50" fmla="*/ 5317321 h 7252515"/>
                <a:gd name="connsiteX51" fmla="*/ 1884207 w 2213217"/>
                <a:gd name="connsiteY51" fmla="*/ 5097645 h 7252515"/>
                <a:gd name="connsiteX52" fmla="*/ 1909357 w 2213217"/>
                <a:gd name="connsiteY52" fmla="*/ 4805496 h 7252515"/>
                <a:gd name="connsiteX53" fmla="*/ 1900373 w 2213217"/>
                <a:gd name="connsiteY53" fmla="*/ 4348776 h 7252515"/>
                <a:gd name="connsiteX54" fmla="*/ 1881052 w 2213217"/>
                <a:gd name="connsiteY54" fmla="*/ 3902573 h 7252515"/>
                <a:gd name="connsiteX55" fmla="*/ 1855362 w 2213217"/>
                <a:gd name="connsiteY55" fmla="*/ 3584643 h 7252515"/>
                <a:gd name="connsiteX56" fmla="*/ 2056257 w 2213217"/>
                <a:gd name="connsiteY56" fmla="*/ 2654077 h 7252515"/>
                <a:gd name="connsiteX57" fmla="*/ 2042707 w 2213217"/>
                <a:gd name="connsiteY57" fmla="*/ 2404684 h 7252515"/>
                <a:gd name="connsiteX58" fmla="*/ 1981200 w 2213217"/>
                <a:gd name="connsiteY58" fmla="*/ 1864914 h 7252515"/>
                <a:gd name="connsiteX59" fmla="*/ 1936459 w 2213217"/>
                <a:gd name="connsiteY59" fmla="*/ 1677029 h 7252515"/>
                <a:gd name="connsiteX60" fmla="*/ 1922037 w 2213217"/>
                <a:gd name="connsiteY60" fmla="*/ 1432534 h 7252515"/>
                <a:gd name="connsiteX61" fmla="*/ 1874412 w 2213217"/>
                <a:gd name="connsiteY61" fmla="*/ 1302338 h 7252515"/>
                <a:gd name="connsiteX62" fmla="*/ 1407687 w 2213217"/>
                <a:gd name="connsiteY62" fmla="*/ 1134975 h 7252515"/>
                <a:gd name="connsiteX63" fmla="*/ 1309221 w 2213217"/>
                <a:gd name="connsiteY63" fmla="*/ 1020075 h 7252515"/>
                <a:gd name="connsiteX64" fmla="*/ 1365230 w 2213217"/>
                <a:gd name="connsiteY64" fmla="*/ 821521 h 7252515"/>
                <a:gd name="connsiteX65" fmla="*/ 1433407 w 2213217"/>
                <a:gd name="connsiteY65" fmla="*/ 622909 h 7252515"/>
                <a:gd name="connsiteX66" fmla="*/ 1444916 w 2213217"/>
                <a:gd name="connsiteY66" fmla="*/ 380757 h 7252515"/>
                <a:gd name="connsiteX67" fmla="*/ 1330946 w 2213217"/>
                <a:gd name="connsiteY67" fmla="*/ 143773 h 7252515"/>
                <a:gd name="connsiteX68" fmla="*/ 1063645 w 2213217"/>
                <a:gd name="connsiteY68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504586 w 2213217"/>
                <a:gd name="connsiteY12" fmla="*/ 4793958 h 7252515"/>
                <a:gd name="connsiteX13" fmla="*/ 490672 w 2213217"/>
                <a:gd name="connsiteY13" fmla="*/ 4980881 h 7252515"/>
                <a:gd name="connsiteX14" fmla="*/ 458942 w 2213217"/>
                <a:gd name="connsiteY14" fmla="*/ 5126491 h 7252515"/>
                <a:gd name="connsiteX15" fmla="*/ 383013 w 2213217"/>
                <a:gd name="connsiteY15" fmla="*/ 6154049 h 7252515"/>
                <a:gd name="connsiteX16" fmla="*/ 348398 w 2213217"/>
                <a:gd name="connsiteY16" fmla="*/ 6604338 h 7252515"/>
                <a:gd name="connsiteX17" fmla="*/ 420242 w 2213217"/>
                <a:gd name="connsiteY17" fmla="*/ 6827439 h 7252515"/>
                <a:gd name="connsiteX18" fmla="*/ 367118 w 2213217"/>
                <a:gd name="connsiteY18" fmla="*/ 6982453 h 7252515"/>
                <a:gd name="connsiteX19" fmla="*/ 605514 w 2213217"/>
                <a:gd name="connsiteY19" fmla="*/ 7244526 h 7252515"/>
                <a:gd name="connsiteX20" fmla="*/ 958269 w 2213217"/>
                <a:gd name="connsiteY20" fmla="*/ 7136926 h 7252515"/>
                <a:gd name="connsiteX21" fmla="*/ 724772 w 2213217"/>
                <a:gd name="connsiteY21" fmla="*/ 6844746 h 7252515"/>
                <a:gd name="connsiteX22" fmla="*/ 753076 w 2213217"/>
                <a:gd name="connsiteY22" fmla="*/ 6579789 h 7252515"/>
                <a:gd name="connsiteX23" fmla="*/ 738924 w 2213217"/>
                <a:gd name="connsiteY23" fmla="*/ 6250170 h 7252515"/>
                <a:gd name="connsiteX24" fmla="*/ 856500 w 2213217"/>
                <a:gd name="connsiteY24" fmla="*/ 5489132 h 7252515"/>
                <a:gd name="connsiteX25" fmla="*/ 906017 w 2213217"/>
                <a:gd name="connsiteY25" fmla="*/ 5380240 h 7252515"/>
                <a:gd name="connsiteX26" fmla="*/ 898504 w 2213217"/>
                <a:gd name="connsiteY26" fmla="*/ 5308938 h 7252515"/>
                <a:gd name="connsiteX27" fmla="*/ 971550 w 2213217"/>
                <a:gd name="connsiteY27" fmla="*/ 5211945 h 7252515"/>
                <a:gd name="connsiteX28" fmla="*/ 973564 w 2213217"/>
                <a:gd name="connsiteY28" fmla="*/ 5069070 h 7252515"/>
                <a:gd name="connsiteX29" fmla="*/ 1129719 w 2213217"/>
                <a:gd name="connsiteY29" fmla="*/ 4378373 h 7252515"/>
                <a:gd name="connsiteX30" fmla="*/ 1276350 w 2213217"/>
                <a:gd name="connsiteY30" fmla="*/ 4649970 h 7252515"/>
                <a:gd name="connsiteX31" fmla="*/ 1341012 w 2213217"/>
                <a:gd name="connsiteY31" fmla="*/ 4880042 h 7252515"/>
                <a:gd name="connsiteX32" fmla="*/ 1310424 w 2213217"/>
                <a:gd name="connsiteY32" fmla="*/ 4973880 h 7252515"/>
                <a:gd name="connsiteX33" fmla="*/ 1354293 w 2213217"/>
                <a:gd name="connsiteY33" fmla="*/ 5113209 h 7252515"/>
                <a:gd name="connsiteX34" fmla="*/ 1262198 w 2213217"/>
                <a:gd name="connsiteY34" fmla="*/ 5554244 h 7252515"/>
                <a:gd name="connsiteX35" fmla="*/ 1263220 w 2213217"/>
                <a:gd name="connsiteY35" fmla="*/ 6360264 h 7252515"/>
                <a:gd name="connsiteX36" fmla="*/ 1336385 w 2213217"/>
                <a:gd name="connsiteY36" fmla="*/ 6540277 h 7252515"/>
                <a:gd name="connsiteX37" fmla="*/ 1285605 w 2213217"/>
                <a:gd name="connsiteY37" fmla="*/ 6741714 h 7252515"/>
                <a:gd name="connsiteX38" fmla="*/ 1303783 w 2213217"/>
                <a:gd name="connsiteY38" fmla="*/ 6828040 h 7252515"/>
                <a:gd name="connsiteX39" fmla="*/ 1313579 w 2213217"/>
                <a:gd name="connsiteY39" fmla="*/ 7020824 h 7252515"/>
                <a:gd name="connsiteX40" fmla="*/ 1760353 w 2213217"/>
                <a:gd name="connsiteY40" fmla="*/ 7189119 h 7252515"/>
                <a:gd name="connsiteX41" fmla="*/ 2189006 w 2213217"/>
                <a:gd name="connsiteY41" fmla="*/ 7199125 h 7252515"/>
                <a:gd name="connsiteX42" fmla="*/ 2171850 w 2213217"/>
                <a:gd name="connsiteY42" fmla="*/ 7046786 h 7252515"/>
                <a:gd name="connsiteX43" fmla="*/ 1687247 w 2213217"/>
                <a:gd name="connsiteY43" fmla="*/ 6680449 h 7252515"/>
                <a:gd name="connsiteX44" fmla="*/ 1708130 w 2213217"/>
                <a:gd name="connsiteY44" fmla="*/ 6550072 h 7252515"/>
                <a:gd name="connsiteX45" fmla="*/ 1668617 w 2213217"/>
                <a:gd name="connsiteY45" fmla="*/ 6451067 h 7252515"/>
                <a:gd name="connsiteX46" fmla="*/ 1657350 w 2213217"/>
                <a:gd name="connsiteY46" fmla="*/ 6250170 h 7252515"/>
                <a:gd name="connsiteX47" fmla="*/ 1679014 w 2213217"/>
                <a:gd name="connsiteY47" fmla="*/ 5979714 h 7252515"/>
                <a:gd name="connsiteX48" fmla="*/ 1727631 w 2213217"/>
                <a:gd name="connsiteY48" fmla="*/ 5512209 h 7252515"/>
                <a:gd name="connsiteX49" fmla="*/ 1739049 w 2213217"/>
                <a:gd name="connsiteY49" fmla="*/ 5363804 h 7252515"/>
                <a:gd name="connsiteX50" fmla="*/ 1797611 w 2213217"/>
                <a:gd name="connsiteY50" fmla="*/ 5317321 h 7252515"/>
                <a:gd name="connsiteX51" fmla="*/ 1884207 w 2213217"/>
                <a:gd name="connsiteY51" fmla="*/ 5097645 h 7252515"/>
                <a:gd name="connsiteX52" fmla="*/ 1909357 w 2213217"/>
                <a:gd name="connsiteY52" fmla="*/ 4805496 h 7252515"/>
                <a:gd name="connsiteX53" fmla="*/ 1900373 w 2213217"/>
                <a:gd name="connsiteY53" fmla="*/ 4348776 h 7252515"/>
                <a:gd name="connsiteX54" fmla="*/ 1881052 w 2213217"/>
                <a:gd name="connsiteY54" fmla="*/ 3902573 h 7252515"/>
                <a:gd name="connsiteX55" fmla="*/ 1855362 w 2213217"/>
                <a:gd name="connsiteY55" fmla="*/ 3584643 h 7252515"/>
                <a:gd name="connsiteX56" fmla="*/ 2056257 w 2213217"/>
                <a:gd name="connsiteY56" fmla="*/ 2654077 h 7252515"/>
                <a:gd name="connsiteX57" fmla="*/ 2042707 w 2213217"/>
                <a:gd name="connsiteY57" fmla="*/ 2404684 h 7252515"/>
                <a:gd name="connsiteX58" fmla="*/ 1981200 w 2213217"/>
                <a:gd name="connsiteY58" fmla="*/ 1864914 h 7252515"/>
                <a:gd name="connsiteX59" fmla="*/ 1936459 w 2213217"/>
                <a:gd name="connsiteY59" fmla="*/ 1677029 h 7252515"/>
                <a:gd name="connsiteX60" fmla="*/ 1922037 w 2213217"/>
                <a:gd name="connsiteY60" fmla="*/ 1432534 h 7252515"/>
                <a:gd name="connsiteX61" fmla="*/ 1874412 w 2213217"/>
                <a:gd name="connsiteY61" fmla="*/ 1302338 h 7252515"/>
                <a:gd name="connsiteX62" fmla="*/ 1407687 w 2213217"/>
                <a:gd name="connsiteY62" fmla="*/ 1134975 h 7252515"/>
                <a:gd name="connsiteX63" fmla="*/ 1309221 w 2213217"/>
                <a:gd name="connsiteY63" fmla="*/ 1020075 h 7252515"/>
                <a:gd name="connsiteX64" fmla="*/ 1365230 w 2213217"/>
                <a:gd name="connsiteY64" fmla="*/ 821521 h 7252515"/>
                <a:gd name="connsiteX65" fmla="*/ 1433407 w 2213217"/>
                <a:gd name="connsiteY65" fmla="*/ 622909 h 7252515"/>
                <a:gd name="connsiteX66" fmla="*/ 1444916 w 2213217"/>
                <a:gd name="connsiteY66" fmla="*/ 380757 h 7252515"/>
                <a:gd name="connsiteX67" fmla="*/ 1330946 w 2213217"/>
                <a:gd name="connsiteY67" fmla="*/ 143773 h 7252515"/>
                <a:gd name="connsiteX68" fmla="*/ 1063645 w 2213217"/>
                <a:gd name="connsiteY68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84394 w 2213217"/>
                <a:gd name="connsiteY12" fmla="*/ 4600693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20302 w 2213217"/>
                <a:gd name="connsiteY11" fmla="*/ 4194843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20302 w 2213217"/>
                <a:gd name="connsiteY11" fmla="*/ 4194843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20302 w 2213217"/>
                <a:gd name="connsiteY11" fmla="*/ 4194843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287222 w 2213217"/>
                <a:gd name="connsiteY8" fmla="*/ 3112689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13183 w 2213217"/>
                <a:gd name="connsiteY8" fmla="*/ 301750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13183 w 2213217"/>
                <a:gd name="connsiteY8" fmla="*/ 301750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13183 w 2213217"/>
                <a:gd name="connsiteY8" fmla="*/ 301750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72753 w 2222325"/>
                <a:gd name="connsiteY0" fmla="*/ 568 h 7252515"/>
                <a:gd name="connsiteX1" fmla="*/ 818733 w 2222325"/>
                <a:gd name="connsiteY1" fmla="*/ 116070 h 7252515"/>
                <a:gd name="connsiteX2" fmla="*/ 694908 w 2222325"/>
                <a:gd name="connsiteY2" fmla="*/ 297045 h 7252515"/>
                <a:gd name="connsiteX3" fmla="*/ 713958 w 2222325"/>
                <a:gd name="connsiteY3" fmla="*/ 620895 h 7252515"/>
                <a:gd name="connsiteX4" fmla="*/ 847308 w 2222325"/>
                <a:gd name="connsiteY4" fmla="*/ 897120 h 7252515"/>
                <a:gd name="connsiteX5" fmla="*/ 752058 w 2222325"/>
                <a:gd name="connsiteY5" fmla="*/ 1011420 h 7252515"/>
                <a:gd name="connsiteX6" fmla="*/ 142458 w 2222325"/>
                <a:gd name="connsiteY6" fmla="*/ 1220970 h 7252515"/>
                <a:gd name="connsiteX7" fmla="*/ 9108 w 2222325"/>
                <a:gd name="connsiteY7" fmla="*/ 2211570 h 7252515"/>
                <a:gd name="connsiteX8" fmla="*/ 322291 w 2222325"/>
                <a:gd name="connsiteY8" fmla="*/ 3017500 h 7252515"/>
                <a:gd name="connsiteX9" fmla="*/ 250989 w 2222325"/>
                <a:gd name="connsiteY9" fmla="*/ 3814384 h 7252515"/>
                <a:gd name="connsiteX10" fmla="*/ 386352 w 2222325"/>
                <a:gd name="connsiteY10" fmla="*/ 3984422 h 7252515"/>
                <a:gd name="connsiteX11" fmla="*/ 443833 w 2222325"/>
                <a:gd name="connsiteY11" fmla="*/ 4229457 h 7252515"/>
                <a:gd name="connsiteX12" fmla="*/ 505040 w 2222325"/>
                <a:gd name="connsiteY12" fmla="*/ 4629539 h 7252515"/>
                <a:gd name="connsiteX13" fmla="*/ 513694 w 2222325"/>
                <a:gd name="connsiteY13" fmla="*/ 4793958 h 7252515"/>
                <a:gd name="connsiteX14" fmla="*/ 499780 w 2222325"/>
                <a:gd name="connsiteY14" fmla="*/ 4980881 h 7252515"/>
                <a:gd name="connsiteX15" fmla="*/ 468050 w 2222325"/>
                <a:gd name="connsiteY15" fmla="*/ 5126491 h 7252515"/>
                <a:gd name="connsiteX16" fmla="*/ 392121 w 2222325"/>
                <a:gd name="connsiteY16" fmla="*/ 6154049 h 7252515"/>
                <a:gd name="connsiteX17" fmla="*/ 357506 w 2222325"/>
                <a:gd name="connsiteY17" fmla="*/ 6604338 h 7252515"/>
                <a:gd name="connsiteX18" fmla="*/ 429350 w 2222325"/>
                <a:gd name="connsiteY18" fmla="*/ 6827439 h 7252515"/>
                <a:gd name="connsiteX19" fmla="*/ 376226 w 2222325"/>
                <a:gd name="connsiteY19" fmla="*/ 6982453 h 7252515"/>
                <a:gd name="connsiteX20" fmla="*/ 614622 w 2222325"/>
                <a:gd name="connsiteY20" fmla="*/ 7244526 h 7252515"/>
                <a:gd name="connsiteX21" fmla="*/ 967377 w 2222325"/>
                <a:gd name="connsiteY21" fmla="*/ 7136926 h 7252515"/>
                <a:gd name="connsiteX22" fmla="*/ 733880 w 2222325"/>
                <a:gd name="connsiteY22" fmla="*/ 6844746 h 7252515"/>
                <a:gd name="connsiteX23" fmla="*/ 762184 w 2222325"/>
                <a:gd name="connsiteY23" fmla="*/ 6579789 h 7252515"/>
                <a:gd name="connsiteX24" fmla="*/ 748032 w 2222325"/>
                <a:gd name="connsiteY24" fmla="*/ 6250170 h 7252515"/>
                <a:gd name="connsiteX25" fmla="*/ 865608 w 2222325"/>
                <a:gd name="connsiteY25" fmla="*/ 5489132 h 7252515"/>
                <a:gd name="connsiteX26" fmla="*/ 915125 w 2222325"/>
                <a:gd name="connsiteY26" fmla="*/ 5380240 h 7252515"/>
                <a:gd name="connsiteX27" fmla="*/ 907612 w 2222325"/>
                <a:gd name="connsiteY27" fmla="*/ 5308938 h 7252515"/>
                <a:gd name="connsiteX28" fmla="*/ 980658 w 2222325"/>
                <a:gd name="connsiteY28" fmla="*/ 5211945 h 7252515"/>
                <a:gd name="connsiteX29" fmla="*/ 982672 w 2222325"/>
                <a:gd name="connsiteY29" fmla="*/ 5069070 h 7252515"/>
                <a:gd name="connsiteX30" fmla="*/ 1138827 w 2222325"/>
                <a:gd name="connsiteY30" fmla="*/ 4378373 h 7252515"/>
                <a:gd name="connsiteX31" fmla="*/ 1285458 w 2222325"/>
                <a:gd name="connsiteY31" fmla="*/ 4649970 h 7252515"/>
                <a:gd name="connsiteX32" fmla="*/ 1350120 w 2222325"/>
                <a:gd name="connsiteY32" fmla="*/ 4880042 h 7252515"/>
                <a:gd name="connsiteX33" fmla="*/ 1319532 w 2222325"/>
                <a:gd name="connsiteY33" fmla="*/ 4973880 h 7252515"/>
                <a:gd name="connsiteX34" fmla="*/ 1363401 w 2222325"/>
                <a:gd name="connsiteY34" fmla="*/ 5113209 h 7252515"/>
                <a:gd name="connsiteX35" fmla="*/ 1271306 w 2222325"/>
                <a:gd name="connsiteY35" fmla="*/ 5554244 h 7252515"/>
                <a:gd name="connsiteX36" fmla="*/ 1272328 w 2222325"/>
                <a:gd name="connsiteY36" fmla="*/ 6360264 h 7252515"/>
                <a:gd name="connsiteX37" fmla="*/ 1345493 w 2222325"/>
                <a:gd name="connsiteY37" fmla="*/ 6540277 h 7252515"/>
                <a:gd name="connsiteX38" fmla="*/ 1294713 w 2222325"/>
                <a:gd name="connsiteY38" fmla="*/ 6741714 h 7252515"/>
                <a:gd name="connsiteX39" fmla="*/ 1312891 w 2222325"/>
                <a:gd name="connsiteY39" fmla="*/ 6828040 h 7252515"/>
                <a:gd name="connsiteX40" fmla="*/ 1322687 w 2222325"/>
                <a:gd name="connsiteY40" fmla="*/ 7020824 h 7252515"/>
                <a:gd name="connsiteX41" fmla="*/ 1769461 w 2222325"/>
                <a:gd name="connsiteY41" fmla="*/ 7189119 h 7252515"/>
                <a:gd name="connsiteX42" fmla="*/ 2198114 w 2222325"/>
                <a:gd name="connsiteY42" fmla="*/ 7199125 h 7252515"/>
                <a:gd name="connsiteX43" fmla="*/ 2180958 w 2222325"/>
                <a:gd name="connsiteY43" fmla="*/ 7046786 h 7252515"/>
                <a:gd name="connsiteX44" fmla="*/ 1696355 w 2222325"/>
                <a:gd name="connsiteY44" fmla="*/ 6680449 h 7252515"/>
                <a:gd name="connsiteX45" fmla="*/ 1717238 w 2222325"/>
                <a:gd name="connsiteY45" fmla="*/ 6550072 h 7252515"/>
                <a:gd name="connsiteX46" fmla="*/ 1677725 w 2222325"/>
                <a:gd name="connsiteY46" fmla="*/ 6451067 h 7252515"/>
                <a:gd name="connsiteX47" fmla="*/ 1666458 w 2222325"/>
                <a:gd name="connsiteY47" fmla="*/ 6250170 h 7252515"/>
                <a:gd name="connsiteX48" fmla="*/ 1688122 w 2222325"/>
                <a:gd name="connsiteY48" fmla="*/ 5979714 h 7252515"/>
                <a:gd name="connsiteX49" fmla="*/ 1736739 w 2222325"/>
                <a:gd name="connsiteY49" fmla="*/ 5512209 h 7252515"/>
                <a:gd name="connsiteX50" fmla="*/ 1748157 w 2222325"/>
                <a:gd name="connsiteY50" fmla="*/ 5363804 h 7252515"/>
                <a:gd name="connsiteX51" fmla="*/ 1806719 w 2222325"/>
                <a:gd name="connsiteY51" fmla="*/ 5317321 h 7252515"/>
                <a:gd name="connsiteX52" fmla="*/ 1893315 w 2222325"/>
                <a:gd name="connsiteY52" fmla="*/ 5097645 h 7252515"/>
                <a:gd name="connsiteX53" fmla="*/ 1918465 w 2222325"/>
                <a:gd name="connsiteY53" fmla="*/ 4805496 h 7252515"/>
                <a:gd name="connsiteX54" fmla="*/ 1909481 w 2222325"/>
                <a:gd name="connsiteY54" fmla="*/ 4348776 h 7252515"/>
                <a:gd name="connsiteX55" fmla="*/ 1890160 w 2222325"/>
                <a:gd name="connsiteY55" fmla="*/ 3902573 h 7252515"/>
                <a:gd name="connsiteX56" fmla="*/ 1864470 w 2222325"/>
                <a:gd name="connsiteY56" fmla="*/ 3584643 h 7252515"/>
                <a:gd name="connsiteX57" fmla="*/ 2065365 w 2222325"/>
                <a:gd name="connsiteY57" fmla="*/ 2654077 h 7252515"/>
                <a:gd name="connsiteX58" fmla="*/ 2051815 w 2222325"/>
                <a:gd name="connsiteY58" fmla="*/ 2404684 h 7252515"/>
                <a:gd name="connsiteX59" fmla="*/ 1990308 w 2222325"/>
                <a:gd name="connsiteY59" fmla="*/ 1864914 h 7252515"/>
                <a:gd name="connsiteX60" fmla="*/ 1945567 w 2222325"/>
                <a:gd name="connsiteY60" fmla="*/ 1677029 h 7252515"/>
                <a:gd name="connsiteX61" fmla="*/ 1931145 w 2222325"/>
                <a:gd name="connsiteY61" fmla="*/ 1432534 h 7252515"/>
                <a:gd name="connsiteX62" fmla="*/ 1883520 w 2222325"/>
                <a:gd name="connsiteY62" fmla="*/ 1302338 h 7252515"/>
                <a:gd name="connsiteX63" fmla="*/ 1416795 w 2222325"/>
                <a:gd name="connsiteY63" fmla="*/ 1134975 h 7252515"/>
                <a:gd name="connsiteX64" fmla="*/ 1318329 w 2222325"/>
                <a:gd name="connsiteY64" fmla="*/ 1020075 h 7252515"/>
                <a:gd name="connsiteX65" fmla="*/ 1374338 w 2222325"/>
                <a:gd name="connsiteY65" fmla="*/ 821521 h 7252515"/>
                <a:gd name="connsiteX66" fmla="*/ 1442515 w 2222325"/>
                <a:gd name="connsiteY66" fmla="*/ 622909 h 7252515"/>
                <a:gd name="connsiteX67" fmla="*/ 1454024 w 2222325"/>
                <a:gd name="connsiteY67" fmla="*/ 380757 h 7252515"/>
                <a:gd name="connsiteX68" fmla="*/ 1340054 w 2222325"/>
                <a:gd name="connsiteY68" fmla="*/ 143773 h 7252515"/>
                <a:gd name="connsiteX69" fmla="*/ 1072753 w 2222325"/>
                <a:gd name="connsiteY69" fmla="*/ 568 h 7252515"/>
                <a:gd name="connsiteX0" fmla="*/ 1074836 w 2224408"/>
                <a:gd name="connsiteY0" fmla="*/ 568 h 7252515"/>
                <a:gd name="connsiteX1" fmla="*/ 820816 w 2224408"/>
                <a:gd name="connsiteY1" fmla="*/ 116070 h 7252515"/>
                <a:gd name="connsiteX2" fmla="*/ 696991 w 2224408"/>
                <a:gd name="connsiteY2" fmla="*/ 297045 h 7252515"/>
                <a:gd name="connsiteX3" fmla="*/ 716041 w 2224408"/>
                <a:gd name="connsiteY3" fmla="*/ 620895 h 7252515"/>
                <a:gd name="connsiteX4" fmla="*/ 849391 w 2224408"/>
                <a:gd name="connsiteY4" fmla="*/ 897120 h 7252515"/>
                <a:gd name="connsiteX5" fmla="*/ 754141 w 2224408"/>
                <a:gd name="connsiteY5" fmla="*/ 1011420 h 7252515"/>
                <a:gd name="connsiteX6" fmla="*/ 112811 w 2224408"/>
                <a:gd name="connsiteY6" fmla="*/ 1267123 h 7252515"/>
                <a:gd name="connsiteX7" fmla="*/ 11191 w 2224408"/>
                <a:gd name="connsiteY7" fmla="*/ 2211570 h 7252515"/>
                <a:gd name="connsiteX8" fmla="*/ 324374 w 2224408"/>
                <a:gd name="connsiteY8" fmla="*/ 3017500 h 7252515"/>
                <a:gd name="connsiteX9" fmla="*/ 253072 w 2224408"/>
                <a:gd name="connsiteY9" fmla="*/ 3814384 h 7252515"/>
                <a:gd name="connsiteX10" fmla="*/ 388435 w 2224408"/>
                <a:gd name="connsiteY10" fmla="*/ 3984422 h 7252515"/>
                <a:gd name="connsiteX11" fmla="*/ 445916 w 2224408"/>
                <a:gd name="connsiteY11" fmla="*/ 4229457 h 7252515"/>
                <a:gd name="connsiteX12" fmla="*/ 507123 w 2224408"/>
                <a:gd name="connsiteY12" fmla="*/ 4629539 h 7252515"/>
                <a:gd name="connsiteX13" fmla="*/ 515777 w 2224408"/>
                <a:gd name="connsiteY13" fmla="*/ 4793958 h 7252515"/>
                <a:gd name="connsiteX14" fmla="*/ 501863 w 2224408"/>
                <a:gd name="connsiteY14" fmla="*/ 4980881 h 7252515"/>
                <a:gd name="connsiteX15" fmla="*/ 470133 w 2224408"/>
                <a:gd name="connsiteY15" fmla="*/ 5126491 h 7252515"/>
                <a:gd name="connsiteX16" fmla="*/ 394204 w 2224408"/>
                <a:gd name="connsiteY16" fmla="*/ 6154049 h 7252515"/>
                <a:gd name="connsiteX17" fmla="*/ 359589 w 2224408"/>
                <a:gd name="connsiteY17" fmla="*/ 6604338 h 7252515"/>
                <a:gd name="connsiteX18" fmla="*/ 431433 w 2224408"/>
                <a:gd name="connsiteY18" fmla="*/ 6827439 h 7252515"/>
                <a:gd name="connsiteX19" fmla="*/ 378309 w 2224408"/>
                <a:gd name="connsiteY19" fmla="*/ 6982453 h 7252515"/>
                <a:gd name="connsiteX20" fmla="*/ 616705 w 2224408"/>
                <a:gd name="connsiteY20" fmla="*/ 7244526 h 7252515"/>
                <a:gd name="connsiteX21" fmla="*/ 969460 w 2224408"/>
                <a:gd name="connsiteY21" fmla="*/ 7136926 h 7252515"/>
                <a:gd name="connsiteX22" fmla="*/ 735963 w 2224408"/>
                <a:gd name="connsiteY22" fmla="*/ 6844746 h 7252515"/>
                <a:gd name="connsiteX23" fmla="*/ 764267 w 2224408"/>
                <a:gd name="connsiteY23" fmla="*/ 6579789 h 7252515"/>
                <a:gd name="connsiteX24" fmla="*/ 750115 w 2224408"/>
                <a:gd name="connsiteY24" fmla="*/ 6250170 h 7252515"/>
                <a:gd name="connsiteX25" fmla="*/ 867691 w 2224408"/>
                <a:gd name="connsiteY25" fmla="*/ 5489132 h 7252515"/>
                <a:gd name="connsiteX26" fmla="*/ 917208 w 2224408"/>
                <a:gd name="connsiteY26" fmla="*/ 5380240 h 7252515"/>
                <a:gd name="connsiteX27" fmla="*/ 909695 w 2224408"/>
                <a:gd name="connsiteY27" fmla="*/ 5308938 h 7252515"/>
                <a:gd name="connsiteX28" fmla="*/ 982741 w 2224408"/>
                <a:gd name="connsiteY28" fmla="*/ 5211945 h 7252515"/>
                <a:gd name="connsiteX29" fmla="*/ 984755 w 2224408"/>
                <a:gd name="connsiteY29" fmla="*/ 5069070 h 7252515"/>
                <a:gd name="connsiteX30" fmla="*/ 1140910 w 2224408"/>
                <a:gd name="connsiteY30" fmla="*/ 4378373 h 7252515"/>
                <a:gd name="connsiteX31" fmla="*/ 1287541 w 2224408"/>
                <a:gd name="connsiteY31" fmla="*/ 4649970 h 7252515"/>
                <a:gd name="connsiteX32" fmla="*/ 1352203 w 2224408"/>
                <a:gd name="connsiteY32" fmla="*/ 4880042 h 7252515"/>
                <a:gd name="connsiteX33" fmla="*/ 1321615 w 2224408"/>
                <a:gd name="connsiteY33" fmla="*/ 4973880 h 7252515"/>
                <a:gd name="connsiteX34" fmla="*/ 1365484 w 2224408"/>
                <a:gd name="connsiteY34" fmla="*/ 5113209 h 7252515"/>
                <a:gd name="connsiteX35" fmla="*/ 1273389 w 2224408"/>
                <a:gd name="connsiteY35" fmla="*/ 5554244 h 7252515"/>
                <a:gd name="connsiteX36" fmla="*/ 1274411 w 2224408"/>
                <a:gd name="connsiteY36" fmla="*/ 6360264 h 7252515"/>
                <a:gd name="connsiteX37" fmla="*/ 1347576 w 2224408"/>
                <a:gd name="connsiteY37" fmla="*/ 6540277 h 7252515"/>
                <a:gd name="connsiteX38" fmla="*/ 1296796 w 2224408"/>
                <a:gd name="connsiteY38" fmla="*/ 6741714 h 7252515"/>
                <a:gd name="connsiteX39" fmla="*/ 1314974 w 2224408"/>
                <a:gd name="connsiteY39" fmla="*/ 6828040 h 7252515"/>
                <a:gd name="connsiteX40" fmla="*/ 1324770 w 2224408"/>
                <a:gd name="connsiteY40" fmla="*/ 7020824 h 7252515"/>
                <a:gd name="connsiteX41" fmla="*/ 1771544 w 2224408"/>
                <a:gd name="connsiteY41" fmla="*/ 7189119 h 7252515"/>
                <a:gd name="connsiteX42" fmla="*/ 2200197 w 2224408"/>
                <a:gd name="connsiteY42" fmla="*/ 7199125 h 7252515"/>
                <a:gd name="connsiteX43" fmla="*/ 2183041 w 2224408"/>
                <a:gd name="connsiteY43" fmla="*/ 7046786 h 7252515"/>
                <a:gd name="connsiteX44" fmla="*/ 1698438 w 2224408"/>
                <a:gd name="connsiteY44" fmla="*/ 6680449 h 7252515"/>
                <a:gd name="connsiteX45" fmla="*/ 1719321 w 2224408"/>
                <a:gd name="connsiteY45" fmla="*/ 6550072 h 7252515"/>
                <a:gd name="connsiteX46" fmla="*/ 1679808 w 2224408"/>
                <a:gd name="connsiteY46" fmla="*/ 6451067 h 7252515"/>
                <a:gd name="connsiteX47" fmla="*/ 1668541 w 2224408"/>
                <a:gd name="connsiteY47" fmla="*/ 6250170 h 7252515"/>
                <a:gd name="connsiteX48" fmla="*/ 1690205 w 2224408"/>
                <a:gd name="connsiteY48" fmla="*/ 5979714 h 7252515"/>
                <a:gd name="connsiteX49" fmla="*/ 1738822 w 2224408"/>
                <a:gd name="connsiteY49" fmla="*/ 5512209 h 7252515"/>
                <a:gd name="connsiteX50" fmla="*/ 1750240 w 2224408"/>
                <a:gd name="connsiteY50" fmla="*/ 5363804 h 7252515"/>
                <a:gd name="connsiteX51" fmla="*/ 1808802 w 2224408"/>
                <a:gd name="connsiteY51" fmla="*/ 5317321 h 7252515"/>
                <a:gd name="connsiteX52" fmla="*/ 1895398 w 2224408"/>
                <a:gd name="connsiteY52" fmla="*/ 5097645 h 7252515"/>
                <a:gd name="connsiteX53" fmla="*/ 1920548 w 2224408"/>
                <a:gd name="connsiteY53" fmla="*/ 4805496 h 7252515"/>
                <a:gd name="connsiteX54" fmla="*/ 1911564 w 2224408"/>
                <a:gd name="connsiteY54" fmla="*/ 4348776 h 7252515"/>
                <a:gd name="connsiteX55" fmla="*/ 1892243 w 2224408"/>
                <a:gd name="connsiteY55" fmla="*/ 3902573 h 7252515"/>
                <a:gd name="connsiteX56" fmla="*/ 1866553 w 2224408"/>
                <a:gd name="connsiteY56" fmla="*/ 3584643 h 7252515"/>
                <a:gd name="connsiteX57" fmla="*/ 2067448 w 2224408"/>
                <a:gd name="connsiteY57" fmla="*/ 2654077 h 7252515"/>
                <a:gd name="connsiteX58" fmla="*/ 2053898 w 2224408"/>
                <a:gd name="connsiteY58" fmla="*/ 2404684 h 7252515"/>
                <a:gd name="connsiteX59" fmla="*/ 1992391 w 2224408"/>
                <a:gd name="connsiteY59" fmla="*/ 1864914 h 7252515"/>
                <a:gd name="connsiteX60" fmla="*/ 1947650 w 2224408"/>
                <a:gd name="connsiteY60" fmla="*/ 1677029 h 7252515"/>
                <a:gd name="connsiteX61" fmla="*/ 1933228 w 2224408"/>
                <a:gd name="connsiteY61" fmla="*/ 1432534 h 7252515"/>
                <a:gd name="connsiteX62" fmla="*/ 1885603 w 2224408"/>
                <a:gd name="connsiteY62" fmla="*/ 1302338 h 7252515"/>
                <a:gd name="connsiteX63" fmla="*/ 1418878 w 2224408"/>
                <a:gd name="connsiteY63" fmla="*/ 1134975 h 7252515"/>
                <a:gd name="connsiteX64" fmla="*/ 1320412 w 2224408"/>
                <a:gd name="connsiteY64" fmla="*/ 1020075 h 7252515"/>
                <a:gd name="connsiteX65" fmla="*/ 1376421 w 2224408"/>
                <a:gd name="connsiteY65" fmla="*/ 821521 h 7252515"/>
                <a:gd name="connsiteX66" fmla="*/ 1444598 w 2224408"/>
                <a:gd name="connsiteY66" fmla="*/ 622909 h 7252515"/>
                <a:gd name="connsiteX67" fmla="*/ 1456107 w 2224408"/>
                <a:gd name="connsiteY67" fmla="*/ 380757 h 7252515"/>
                <a:gd name="connsiteX68" fmla="*/ 1342137 w 2224408"/>
                <a:gd name="connsiteY68" fmla="*/ 143773 h 7252515"/>
                <a:gd name="connsiteX69" fmla="*/ 1074836 w 2224408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53526 w 2223793"/>
                <a:gd name="connsiteY5" fmla="*/ 1011420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53526 w 2223793"/>
                <a:gd name="connsiteY5" fmla="*/ 1011420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53526 w 2223793"/>
                <a:gd name="connsiteY5" fmla="*/ 1011420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698118 w 2223793"/>
                <a:gd name="connsiteY3" fmla="*/ 58916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710799 w 2223793"/>
                <a:gd name="connsiteY2" fmla="*/ 299930 h 7252515"/>
                <a:gd name="connsiteX3" fmla="*/ 698118 w 2223793"/>
                <a:gd name="connsiteY3" fmla="*/ 58916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08662 w 2223793"/>
                <a:gd name="connsiteY1" fmla="*/ 133377 h 7252515"/>
                <a:gd name="connsiteX2" fmla="*/ 710799 w 2223793"/>
                <a:gd name="connsiteY2" fmla="*/ 299930 h 7252515"/>
                <a:gd name="connsiteX3" fmla="*/ 698118 w 2223793"/>
                <a:gd name="connsiteY3" fmla="*/ 58916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59799 w 2223793"/>
                <a:gd name="connsiteY0" fmla="*/ 683 h 7238207"/>
                <a:gd name="connsiteX1" fmla="*/ 808662 w 2223793"/>
                <a:gd name="connsiteY1" fmla="*/ 119069 h 7238207"/>
                <a:gd name="connsiteX2" fmla="*/ 710799 w 2223793"/>
                <a:gd name="connsiteY2" fmla="*/ 285622 h 7238207"/>
                <a:gd name="connsiteX3" fmla="*/ 698118 w 2223793"/>
                <a:gd name="connsiteY3" fmla="*/ 574857 h 7238207"/>
                <a:gd name="connsiteX4" fmla="*/ 868967 w 2223793"/>
                <a:gd name="connsiteY4" fmla="*/ 885696 h 7238207"/>
                <a:gd name="connsiteX5" fmla="*/ 744872 w 2223793"/>
                <a:gd name="connsiteY5" fmla="*/ 1025957 h 7238207"/>
                <a:gd name="connsiteX6" fmla="*/ 112196 w 2223793"/>
                <a:gd name="connsiteY6" fmla="*/ 1252815 h 7238207"/>
                <a:gd name="connsiteX7" fmla="*/ 10576 w 2223793"/>
                <a:gd name="connsiteY7" fmla="*/ 2197262 h 7238207"/>
                <a:gd name="connsiteX8" fmla="*/ 323759 w 2223793"/>
                <a:gd name="connsiteY8" fmla="*/ 3003192 h 7238207"/>
                <a:gd name="connsiteX9" fmla="*/ 252457 w 2223793"/>
                <a:gd name="connsiteY9" fmla="*/ 3800076 h 7238207"/>
                <a:gd name="connsiteX10" fmla="*/ 387820 w 2223793"/>
                <a:gd name="connsiteY10" fmla="*/ 3970114 h 7238207"/>
                <a:gd name="connsiteX11" fmla="*/ 445301 w 2223793"/>
                <a:gd name="connsiteY11" fmla="*/ 4215149 h 7238207"/>
                <a:gd name="connsiteX12" fmla="*/ 506508 w 2223793"/>
                <a:gd name="connsiteY12" fmla="*/ 4615231 h 7238207"/>
                <a:gd name="connsiteX13" fmla="*/ 515162 w 2223793"/>
                <a:gd name="connsiteY13" fmla="*/ 4779650 h 7238207"/>
                <a:gd name="connsiteX14" fmla="*/ 501248 w 2223793"/>
                <a:gd name="connsiteY14" fmla="*/ 4966573 h 7238207"/>
                <a:gd name="connsiteX15" fmla="*/ 469518 w 2223793"/>
                <a:gd name="connsiteY15" fmla="*/ 5112183 h 7238207"/>
                <a:gd name="connsiteX16" fmla="*/ 393589 w 2223793"/>
                <a:gd name="connsiteY16" fmla="*/ 6139741 h 7238207"/>
                <a:gd name="connsiteX17" fmla="*/ 358974 w 2223793"/>
                <a:gd name="connsiteY17" fmla="*/ 6590030 h 7238207"/>
                <a:gd name="connsiteX18" fmla="*/ 430818 w 2223793"/>
                <a:gd name="connsiteY18" fmla="*/ 6813131 h 7238207"/>
                <a:gd name="connsiteX19" fmla="*/ 377694 w 2223793"/>
                <a:gd name="connsiteY19" fmla="*/ 6968145 h 7238207"/>
                <a:gd name="connsiteX20" fmla="*/ 616090 w 2223793"/>
                <a:gd name="connsiteY20" fmla="*/ 7230218 h 7238207"/>
                <a:gd name="connsiteX21" fmla="*/ 968845 w 2223793"/>
                <a:gd name="connsiteY21" fmla="*/ 7122618 h 7238207"/>
                <a:gd name="connsiteX22" fmla="*/ 735348 w 2223793"/>
                <a:gd name="connsiteY22" fmla="*/ 6830438 h 7238207"/>
                <a:gd name="connsiteX23" fmla="*/ 763652 w 2223793"/>
                <a:gd name="connsiteY23" fmla="*/ 6565481 h 7238207"/>
                <a:gd name="connsiteX24" fmla="*/ 749500 w 2223793"/>
                <a:gd name="connsiteY24" fmla="*/ 6235862 h 7238207"/>
                <a:gd name="connsiteX25" fmla="*/ 867076 w 2223793"/>
                <a:gd name="connsiteY25" fmla="*/ 5474824 h 7238207"/>
                <a:gd name="connsiteX26" fmla="*/ 916593 w 2223793"/>
                <a:gd name="connsiteY26" fmla="*/ 5365932 h 7238207"/>
                <a:gd name="connsiteX27" fmla="*/ 909080 w 2223793"/>
                <a:gd name="connsiteY27" fmla="*/ 5294630 h 7238207"/>
                <a:gd name="connsiteX28" fmla="*/ 982126 w 2223793"/>
                <a:gd name="connsiteY28" fmla="*/ 5197637 h 7238207"/>
                <a:gd name="connsiteX29" fmla="*/ 984140 w 2223793"/>
                <a:gd name="connsiteY29" fmla="*/ 5054762 h 7238207"/>
                <a:gd name="connsiteX30" fmla="*/ 1140295 w 2223793"/>
                <a:gd name="connsiteY30" fmla="*/ 4364065 h 7238207"/>
                <a:gd name="connsiteX31" fmla="*/ 1286926 w 2223793"/>
                <a:gd name="connsiteY31" fmla="*/ 4635662 h 7238207"/>
                <a:gd name="connsiteX32" fmla="*/ 1351588 w 2223793"/>
                <a:gd name="connsiteY32" fmla="*/ 4865734 h 7238207"/>
                <a:gd name="connsiteX33" fmla="*/ 1321000 w 2223793"/>
                <a:gd name="connsiteY33" fmla="*/ 4959572 h 7238207"/>
                <a:gd name="connsiteX34" fmla="*/ 1364869 w 2223793"/>
                <a:gd name="connsiteY34" fmla="*/ 5098901 h 7238207"/>
                <a:gd name="connsiteX35" fmla="*/ 1272774 w 2223793"/>
                <a:gd name="connsiteY35" fmla="*/ 5539936 h 7238207"/>
                <a:gd name="connsiteX36" fmla="*/ 1273796 w 2223793"/>
                <a:gd name="connsiteY36" fmla="*/ 6345956 h 7238207"/>
                <a:gd name="connsiteX37" fmla="*/ 1346961 w 2223793"/>
                <a:gd name="connsiteY37" fmla="*/ 6525969 h 7238207"/>
                <a:gd name="connsiteX38" fmla="*/ 1296181 w 2223793"/>
                <a:gd name="connsiteY38" fmla="*/ 6727406 h 7238207"/>
                <a:gd name="connsiteX39" fmla="*/ 1314359 w 2223793"/>
                <a:gd name="connsiteY39" fmla="*/ 6813732 h 7238207"/>
                <a:gd name="connsiteX40" fmla="*/ 1324155 w 2223793"/>
                <a:gd name="connsiteY40" fmla="*/ 7006516 h 7238207"/>
                <a:gd name="connsiteX41" fmla="*/ 1770929 w 2223793"/>
                <a:gd name="connsiteY41" fmla="*/ 7174811 h 7238207"/>
                <a:gd name="connsiteX42" fmla="*/ 2199582 w 2223793"/>
                <a:gd name="connsiteY42" fmla="*/ 7184817 h 7238207"/>
                <a:gd name="connsiteX43" fmla="*/ 2182426 w 2223793"/>
                <a:gd name="connsiteY43" fmla="*/ 7032478 h 7238207"/>
                <a:gd name="connsiteX44" fmla="*/ 1697823 w 2223793"/>
                <a:gd name="connsiteY44" fmla="*/ 6666141 h 7238207"/>
                <a:gd name="connsiteX45" fmla="*/ 1718706 w 2223793"/>
                <a:gd name="connsiteY45" fmla="*/ 6535764 h 7238207"/>
                <a:gd name="connsiteX46" fmla="*/ 1679193 w 2223793"/>
                <a:gd name="connsiteY46" fmla="*/ 6436759 h 7238207"/>
                <a:gd name="connsiteX47" fmla="*/ 1667926 w 2223793"/>
                <a:gd name="connsiteY47" fmla="*/ 6235862 h 7238207"/>
                <a:gd name="connsiteX48" fmla="*/ 1689590 w 2223793"/>
                <a:gd name="connsiteY48" fmla="*/ 5965406 h 7238207"/>
                <a:gd name="connsiteX49" fmla="*/ 1738207 w 2223793"/>
                <a:gd name="connsiteY49" fmla="*/ 5497901 h 7238207"/>
                <a:gd name="connsiteX50" fmla="*/ 1749625 w 2223793"/>
                <a:gd name="connsiteY50" fmla="*/ 5349496 h 7238207"/>
                <a:gd name="connsiteX51" fmla="*/ 1808187 w 2223793"/>
                <a:gd name="connsiteY51" fmla="*/ 5303013 h 7238207"/>
                <a:gd name="connsiteX52" fmla="*/ 1894783 w 2223793"/>
                <a:gd name="connsiteY52" fmla="*/ 5083337 h 7238207"/>
                <a:gd name="connsiteX53" fmla="*/ 1919933 w 2223793"/>
                <a:gd name="connsiteY53" fmla="*/ 4791188 h 7238207"/>
                <a:gd name="connsiteX54" fmla="*/ 1910949 w 2223793"/>
                <a:gd name="connsiteY54" fmla="*/ 4334468 h 7238207"/>
                <a:gd name="connsiteX55" fmla="*/ 1891628 w 2223793"/>
                <a:gd name="connsiteY55" fmla="*/ 3888265 h 7238207"/>
                <a:gd name="connsiteX56" fmla="*/ 1865938 w 2223793"/>
                <a:gd name="connsiteY56" fmla="*/ 3570335 h 7238207"/>
                <a:gd name="connsiteX57" fmla="*/ 2066833 w 2223793"/>
                <a:gd name="connsiteY57" fmla="*/ 2639769 h 7238207"/>
                <a:gd name="connsiteX58" fmla="*/ 2053283 w 2223793"/>
                <a:gd name="connsiteY58" fmla="*/ 2390376 h 7238207"/>
                <a:gd name="connsiteX59" fmla="*/ 1991776 w 2223793"/>
                <a:gd name="connsiteY59" fmla="*/ 1850606 h 7238207"/>
                <a:gd name="connsiteX60" fmla="*/ 1947035 w 2223793"/>
                <a:gd name="connsiteY60" fmla="*/ 1662721 h 7238207"/>
                <a:gd name="connsiteX61" fmla="*/ 1932613 w 2223793"/>
                <a:gd name="connsiteY61" fmla="*/ 1418226 h 7238207"/>
                <a:gd name="connsiteX62" fmla="*/ 1884988 w 2223793"/>
                <a:gd name="connsiteY62" fmla="*/ 1288030 h 7238207"/>
                <a:gd name="connsiteX63" fmla="*/ 1418263 w 2223793"/>
                <a:gd name="connsiteY63" fmla="*/ 1120667 h 7238207"/>
                <a:gd name="connsiteX64" fmla="*/ 1319797 w 2223793"/>
                <a:gd name="connsiteY64" fmla="*/ 1005767 h 7238207"/>
                <a:gd name="connsiteX65" fmla="*/ 1375806 w 2223793"/>
                <a:gd name="connsiteY65" fmla="*/ 807213 h 7238207"/>
                <a:gd name="connsiteX66" fmla="*/ 1443983 w 2223793"/>
                <a:gd name="connsiteY66" fmla="*/ 608601 h 7238207"/>
                <a:gd name="connsiteX67" fmla="*/ 1455492 w 2223793"/>
                <a:gd name="connsiteY67" fmla="*/ 366449 h 7238207"/>
                <a:gd name="connsiteX68" fmla="*/ 1341522 w 2223793"/>
                <a:gd name="connsiteY68" fmla="*/ 129465 h 7238207"/>
                <a:gd name="connsiteX69" fmla="*/ 1059799 w 2223793"/>
                <a:gd name="connsiteY69" fmla="*/ 683 h 7238207"/>
                <a:gd name="connsiteX0" fmla="*/ 1059799 w 2223793"/>
                <a:gd name="connsiteY0" fmla="*/ 632 h 7238156"/>
                <a:gd name="connsiteX1" fmla="*/ 808662 w 2223793"/>
                <a:gd name="connsiteY1" fmla="*/ 119018 h 7238156"/>
                <a:gd name="connsiteX2" fmla="*/ 710799 w 2223793"/>
                <a:gd name="connsiteY2" fmla="*/ 285571 h 7238156"/>
                <a:gd name="connsiteX3" fmla="*/ 698118 w 2223793"/>
                <a:gd name="connsiteY3" fmla="*/ 574806 h 7238156"/>
                <a:gd name="connsiteX4" fmla="*/ 868967 w 2223793"/>
                <a:gd name="connsiteY4" fmla="*/ 885645 h 7238156"/>
                <a:gd name="connsiteX5" fmla="*/ 744872 w 2223793"/>
                <a:gd name="connsiteY5" fmla="*/ 1025906 h 7238156"/>
                <a:gd name="connsiteX6" fmla="*/ 112196 w 2223793"/>
                <a:gd name="connsiteY6" fmla="*/ 1252764 h 7238156"/>
                <a:gd name="connsiteX7" fmla="*/ 10576 w 2223793"/>
                <a:gd name="connsiteY7" fmla="*/ 2197211 h 7238156"/>
                <a:gd name="connsiteX8" fmla="*/ 323759 w 2223793"/>
                <a:gd name="connsiteY8" fmla="*/ 3003141 h 7238156"/>
                <a:gd name="connsiteX9" fmla="*/ 252457 w 2223793"/>
                <a:gd name="connsiteY9" fmla="*/ 3800025 h 7238156"/>
                <a:gd name="connsiteX10" fmla="*/ 387820 w 2223793"/>
                <a:gd name="connsiteY10" fmla="*/ 3970063 h 7238156"/>
                <a:gd name="connsiteX11" fmla="*/ 445301 w 2223793"/>
                <a:gd name="connsiteY11" fmla="*/ 4215098 h 7238156"/>
                <a:gd name="connsiteX12" fmla="*/ 506508 w 2223793"/>
                <a:gd name="connsiteY12" fmla="*/ 4615180 h 7238156"/>
                <a:gd name="connsiteX13" fmla="*/ 515162 w 2223793"/>
                <a:gd name="connsiteY13" fmla="*/ 4779599 h 7238156"/>
                <a:gd name="connsiteX14" fmla="*/ 501248 w 2223793"/>
                <a:gd name="connsiteY14" fmla="*/ 4966522 h 7238156"/>
                <a:gd name="connsiteX15" fmla="*/ 469518 w 2223793"/>
                <a:gd name="connsiteY15" fmla="*/ 5112132 h 7238156"/>
                <a:gd name="connsiteX16" fmla="*/ 393589 w 2223793"/>
                <a:gd name="connsiteY16" fmla="*/ 6139690 h 7238156"/>
                <a:gd name="connsiteX17" fmla="*/ 358974 w 2223793"/>
                <a:gd name="connsiteY17" fmla="*/ 6589979 h 7238156"/>
                <a:gd name="connsiteX18" fmla="*/ 430818 w 2223793"/>
                <a:gd name="connsiteY18" fmla="*/ 6813080 h 7238156"/>
                <a:gd name="connsiteX19" fmla="*/ 377694 w 2223793"/>
                <a:gd name="connsiteY19" fmla="*/ 6968094 h 7238156"/>
                <a:gd name="connsiteX20" fmla="*/ 616090 w 2223793"/>
                <a:gd name="connsiteY20" fmla="*/ 7230167 h 7238156"/>
                <a:gd name="connsiteX21" fmla="*/ 968845 w 2223793"/>
                <a:gd name="connsiteY21" fmla="*/ 7122567 h 7238156"/>
                <a:gd name="connsiteX22" fmla="*/ 735348 w 2223793"/>
                <a:gd name="connsiteY22" fmla="*/ 6830387 h 7238156"/>
                <a:gd name="connsiteX23" fmla="*/ 763652 w 2223793"/>
                <a:gd name="connsiteY23" fmla="*/ 6565430 h 7238156"/>
                <a:gd name="connsiteX24" fmla="*/ 749500 w 2223793"/>
                <a:gd name="connsiteY24" fmla="*/ 6235811 h 7238156"/>
                <a:gd name="connsiteX25" fmla="*/ 867076 w 2223793"/>
                <a:gd name="connsiteY25" fmla="*/ 5474773 h 7238156"/>
                <a:gd name="connsiteX26" fmla="*/ 916593 w 2223793"/>
                <a:gd name="connsiteY26" fmla="*/ 5365881 h 7238156"/>
                <a:gd name="connsiteX27" fmla="*/ 909080 w 2223793"/>
                <a:gd name="connsiteY27" fmla="*/ 5294579 h 7238156"/>
                <a:gd name="connsiteX28" fmla="*/ 982126 w 2223793"/>
                <a:gd name="connsiteY28" fmla="*/ 5197586 h 7238156"/>
                <a:gd name="connsiteX29" fmla="*/ 984140 w 2223793"/>
                <a:gd name="connsiteY29" fmla="*/ 5054711 h 7238156"/>
                <a:gd name="connsiteX30" fmla="*/ 1140295 w 2223793"/>
                <a:gd name="connsiteY30" fmla="*/ 4364014 h 7238156"/>
                <a:gd name="connsiteX31" fmla="*/ 1286926 w 2223793"/>
                <a:gd name="connsiteY31" fmla="*/ 4635611 h 7238156"/>
                <a:gd name="connsiteX32" fmla="*/ 1351588 w 2223793"/>
                <a:gd name="connsiteY32" fmla="*/ 4865683 h 7238156"/>
                <a:gd name="connsiteX33" fmla="*/ 1321000 w 2223793"/>
                <a:gd name="connsiteY33" fmla="*/ 4959521 h 7238156"/>
                <a:gd name="connsiteX34" fmla="*/ 1364869 w 2223793"/>
                <a:gd name="connsiteY34" fmla="*/ 5098850 h 7238156"/>
                <a:gd name="connsiteX35" fmla="*/ 1272774 w 2223793"/>
                <a:gd name="connsiteY35" fmla="*/ 5539885 h 7238156"/>
                <a:gd name="connsiteX36" fmla="*/ 1273796 w 2223793"/>
                <a:gd name="connsiteY36" fmla="*/ 6345905 h 7238156"/>
                <a:gd name="connsiteX37" fmla="*/ 1346961 w 2223793"/>
                <a:gd name="connsiteY37" fmla="*/ 6525918 h 7238156"/>
                <a:gd name="connsiteX38" fmla="*/ 1296181 w 2223793"/>
                <a:gd name="connsiteY38" fmla="*/ 6727355 h 7238156"/>
                <a:gd name="connsiteX39" fmla="*/ 1314359 w 2223793"/>
                <a:gd name="connsiteY39" fmla="*/ 6813681 h 7238156"/>
                <a:gd name="connsiteX40" fmla="*/ 1324155 w 2223793"/>
                <a:gd name="connsiteY40" fmla="*/ 7006465 h 7238156"/>
                <a:gd name="connsiteX41" fmla="*/ 1770929 w 2223793"/>
                <a:gd name="connsiteY41" fmla="*/ 7174760 h 7238156"/>
                <a:gd name="connsiteX42" fmla="*/ 2199582 w 2223793"/>
                <a:gd name="connsiteY42" fmla="*/ 7184766 h 7238156"/>
                <a:gd name="connsiteX43" fmla="*/ 2182426 w 2223793"/>
                <a:gd name="connsiteY43" fmla="*/ 7032427 h 7238156"/>
                <a:gd name="connsiteX44" fmla="*/ 1697823 w 2223793"/>
                <a:gd name="connsiteY44" fmla="*/ 6666090 h 7238156"/>
                <a:gd name="connsiteX45" fmla="*/ 1718706 w 2223793"/>
                <a:gd name="connsiteY45" fmla="*/ 6535713 h 7238156"/>
                <a:gd name="connsiteX46" fmla="*/ 1679193 w 2223793"/>
                <a:gd name="connsiteY46" fmla="*/ 6436708 h 7238156"/>
                <a:gd name="connsiteX47" fmla="*/ 1667926 w 2223793"/>
                <a:gd name="connsiteY47" fmla="*/ 6235811 h 7238156"/>
                <a:gd name="connsiteX48" fmla="*/ 1689590 w 2223793"/>
                <a:gd name="connsiteY48" fmla="*/ 5965355 h 7238156"/>
                <a:gd name="connsiteX49" fmla="*/ 1738207 w 2223793"/>
                <a:gd name="connsiteY49" fmla="*/ 5497850 h 7238156"/>
                <a:gd name="connsiteX50" fmla="*/ 1749625 w 2223793"/>
                <a:gd name="connsiteY50" fmla="*/ 5349445 h 7238156"/>
                <a:gd name="connsiteX51" fmla="*/ 1808187 w 2223793"/>
                <a:gd name="connsiteY51" fmla="*/ 5302962 h 7238156"/>
                <a:gd name="connsiteX52" fmla="*/ 1894783 w 2223793"/>
                <a:gd name="connsiteY52" fmla="*/ 5083286 h 7238156"/>
                <a:gd name="connsiteX53" fmla="*/ 1919933 w 2223793"/>
                <a:gd name="connsiteY53" fmla="*/ 4791137 h 7238156"/>
                <a:gd name="connsiteX54" fmla="*/ 1910949 w 2223793"/>
                <a:gd name="connsiteY54" fmla="*/ 4334417 h 7238156"/>
                <a:gd name="connsiteX55" fmla="*/ 1891628 w 2223793"/>
                <a:gd name="connsiteY55" fmla="*/ 3888214 h 7238156"/>
                <a:gd name="connsiteX56" fmla="*/ 1865938 w 2223793"/>
                <a:gd name="connsiteY56" fmla="*/ 3570284 h 7238156"/>
                <a:gd name="connsiteX57" fmla="*/ 2066833 w 2223793"/>
                <a:gd name="connsiteY57" fmla="*/ 2639718 h 7238156"/>
                <a:gd name="connsiteX58" fmla="*/ 2053283 w 2223793"/>
                <a:gd name="connsiteY58" fmla="*/ 2390325 h 7238156"/>
                <a:gd name="connsiteX59" fmla="*/ 1991776 w 2223793"/>
                <a:gd name="connsiteY59" fmla="*/ 1850555 h 7238156"/>
                <a:gd name="connsiteX60" fmla="*/ 1947035 w 2223793"/>
                <a:gd name="connsiteY60" fmla="*/ 1662670 h 7238156"/>
                <a:gd name="connsiteX61" fmla="*/ 1932613 w 2223793"/>
                <a:gd name="connsiteY61" fmla="*/ 1418175 h 7238156"/>
                <a:gd name="connsiteX62" fmla="*/ 1884988 w 2223793"/>
                <a:gd name="connsiteY62" fmla="*/ 1287979 h 7238156"/>
                <a:gd name="connsiteX63" fmla="*/ 1418263 w 2223793"/>
                <a:gd name="connsiteY63" fmla="*/ 1120616 h 7238156"/>
                <a:gd name="connsiteX64" fmla="*/ 1319797 w 2223793"/>
                <a:gd name="connsiteY64" fmla="*/ 1005716 h 7238156"/>
                <a:gd name="connsiteX65" fmla="*/ 1375806 w 2223793"/>
                <a:gd name="connsiteY65" fmla="*/ 807162 h 7238156"/>
                <a:gd name="connsiteX66" fmla="*/ 1443983 w 2223793"/>
                <a:gd name="connsiteY66" fmla="*/ 608550 h 7238156"/>
                <a:gd name="connsiteX67" fmla="*/ 1455492 w 2223793"/>
                <a:gd name="connsiteY67" fmla="*/ 366398 h 7238156"/>
                <a:gd name="connsiteX68" fmla="*/ 1379021 w 2223793"/>
                <a:gd name="connsiteY68" fmla="*/ 135183 h 7238156"/>
                <a:gd name="connsiteX69" fmla="*/ 1059799 w 2223793"/>
                <a:gd name="connsiteY69" fmla="*/ 632 h 7238156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698118 w 2223793"/>
                <a:gd name="connsiteY3" fmla="*/ 574725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698118 w 2223793"/>
                <a:gd name="connsiteY3" fmla="*/ 574725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698118 w 2223793"/>
                <a:gd name="connsiteY3" fmla="*/ 574725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715425 w 2223793"/>
                <a:gd name="connsiteY3" fmla="*/ 566071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715425 w 2223793"/>
                <a:gd name="connsiteY3" fmla="*/ 566071 h 7238075"/>
                <a:gd name="connsiteX4" fmla="*/ 854544 w 2223793"/>
                <a:gd name="connsiteY4" fmla="*/ 882679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364475 w 2264509"/>
                <a:gd name="connsiteY8" fmla="*/ 3003060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364475 w 2264509"/>
                <a:gd name="connsiteY8" fmla="*/ 3003060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805624 w 2264509"/>
                <a:gd name="connsiteY57" fmla="*/ 2631010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805624 w 2264509"/>
                <a:gd name="connsiteY57" fmla="*/ 2631010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10171 w 2264509"/>
                <a:gd name="connsiteY56" fmla="*/ 369959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10171 w 2264509"/>
                <a:gd name="connsiteY56" fmla="*/ 369959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61930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61930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61930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95683 w 2264509"/>
                <a:gd name="connsiteY56" fmla="*/ 3828242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6634"/>
                <a:gd name="connsiteX1" fmla="*/ 849378 w 2264509"/>
                <a:gd name="connsiteY1" fmla="*/ 118937 h 7236634"/>
                <a:gd name="connsiteX2" fmla="*/ 751515 w 2264509"/>
                <a:gd name="connsiteY2" fmla="*/ 285490 h 7236634"/>
                <a:gd name="connsiteX3" fmla="*/ 756141 w 2264509"/>
                <a:gd name="connsiteY3" fmla="*/ 566071 h 7236634"/>
                <a:gd name="connsiteX4" fmla="*/ 895260 w 2264509"/>
                <a:gd name="connsiteY4" fmla="*/ 882679 h 7236634"/>
                <a:gd name="connsiteX5" fmla="*/ 785588 w 2264509"/>
                <a:gd name="connsiteY5" fmla="*/ 1025825 h 7236634"/>
                <a:gd name="connsiteX6" fmla="*/ 152912 w 2264509"/>
                <a:gd name="connsiteY6" fmla="*/ 1252683 h 7236634"/>
                <a:gd name="connsiteX7" fmla="*/ 8160 w 2264509"/>
                <a:gd name="connsiteY7" fmla="*/ 2283394 h 7236634"/>
                <a:gd name="connsiteX8" fmla="*/ 416233 w 2264509"/>
                <a:gd name="connsiteY8" fmla="*/ 2735641 h 7236634"/>
                <a:gd name="connsiteX9" fmla="*/ 293173 w 2264509"/>
                <a:gd name="connsiteY9" fmla="*/ 3799944 h 7236634"/>
                <a:gd name="connsiteX10" fmla="*/ 428536 w 2264509"/>
                <a:gd name="connsiteY10" fmla="*/ 3969982 h 7236634"/>
                <a:gd name="connsiteX11" fmla="*/ 486017 w 2264509"/>
                <a:gd name="connsiteY11" fmla="*/ 4215017 h 7236634"/>
                <a:gd name="connsiteX12" fmla="*/ 547224 w 2264509"/>
                <a:gd name="connsiteY12" fmla="*/ 4615099 h 7236634"/>
                <a:gd name="connsiteX13" fmla="*/ 555878 w 2264509"/>
                <a:gd name="connsiteY13" fmla="*/ 4779518 h 7236634"/>
                <a:gd name="connsiteX14" fmla="*/ 541964 w 2264509"/>
                <a:gd name="connsiteY14" fmla="*/ 4966441 h 7236634"/>
                <a:gd name="connsiteX15" fmla="*/ 510234 w 2264509"/>
                <a:gd name="connsiteY15" fmla="*/ 5112051 h 7236634"/>
                <a:gd name="connsiteX16" fmla="*/ 434305 w 2264509"/>
                <a:gd name="connsiteY16" fmla="*/ 6139609 h 7236634"/>
                <a:gd name="connsiteX17" fmla="*/ 399690 w 2264509"/>
                <a:gd name="connsiteY17" fmla="*/ 6589898 h 7236634"/>
                <a:gd name="connsiteX18" fmla="*/ 471534 w 2264509"/>
                <a:gd name="connsiteY18" fmla="*/ 6812999 h 7236634"/>
                <a:gd name="connsiteX19" fmla="*/ 436821 w 2264509"/>
                <a:gd name="connsiteY19" fmla="*/ 7004834 h 7236634"/>
                <a:gd name="connsiteX20" fmla="*/ 656806 w 2264509"/>
                <a:gd name="connsiteY20" fmla="*/ 7230086 h 7236634"/>
                <a:gd name="connsiteX21" fmla="*/ 1018766 w 2264509"/>
                <a:gd name="connsiteY21" fmla="*/ 7101007 h 7236634"/>
                <a:gd name="connsiteX22" fmla="*/ 776064 w 2264509"/>
                <a:gd name="connsiteY22" fmla="*/ 6830306 h 7236634"/>
                <a:gd name="connsiteX23" fmla="*/ 804368 w 2264509"/>
                <a:gd name="connsiteY23" fmla="*/ 6565349 h 7236634"/>
                <a:gd name="connsiteX24" fmla="*/ 790216 w 2264509"/>
                <a:gd name="connsiteY24" fmla="*/ 6235730 h 7236634"/>
                <a:gd name="connsiteX25" fmla="*/ 907792 w 2264509"/>
                <a:gd name="connsiteY25" fmla="*/ 5474692 h 7236634"/>
                <a:gd name="connsiteX26" fmla="*/ 957309 w 2264509"/>
                <a:gd name="connsiteY26" fmla="*/ 5365800 h 7236634"/>
                <a:gd name="connsiteX27" fmla="*/ 949796 w 2264509"/>
                <a:gd name="connsiteY27" fmla="*/ 5294498 h 7236634"/>
                <a:gd name="connsiteX28" fmla="*/ 1022842 w 2264509"/>
                <a:gd name="connsiteY28" fmla="*/ 5197505 h 7236634"/>
                <a:gd name="connsiteX29" fmla="*/ 1024856 w 2264509"/>
                <a:gd name="connsiteY29" fmla="*/ 5054630 h 7236634"/>
                <a:gd name="connsiteX30" fmla="*/ 1250022 w 2264509"/>
                <a:gd name="connsiteY30" fmla="*/ 4234537 h 7236634"/>
                <a:gd name="connsiteX31" fmla="*/ 1388027 w 2264509"/>
                <a:gd name="connsiteY31" fmla="*/ 4644157 h 7236634"/>
                <a:gd name="connsiteX32" fmla="*/ 1392304 w 2264509"/>
                <a:gd name="connsiteY32" fmla="*/ 4865602 h 7236634"/>
                <a:gd name="connsiteX33" fmla="*/ 1361716 w 2264509"/>
                <a:gd name="connsiteY33" fmla="*/ 4959440 h 7236634"/>
                <a:gd name="connsiteX34" fmla="*/ 1405585 w 2264509"/>
                <a:gd name="connsiteY34" fmla="*/ 5098769 h 7236634"/>
                <a:gd name="connsiteX35" fmla="*/ 1313490 w 2264509"/>
                <a:gd name="connsiteY35" fmla="*/ 5539804 h 7236634"/>
                <a:gd name="connsiteX36" fmla="*/ 1314512 w 2264509"/>
                <a:gd name="connsiteY36" fmla="*/ 6345824 h 7236634"/>
                <a:gd name="connsiteX37" fmla="*/ 1387677 w 2264509"/>
                <a:gd name="connsiteY37" fmla="*/ 6525837 h 7236634"/>
                <a:gd name="connsiteX38" fmla="*/ 1336897 w 2264509"/>
                <a:gd name="connsiteY38" fmla="*/ 6727274 h 7236634"/>
                <a:gd name="connsiteX39" fmla="*/ 1355075 w 2264509"/>
                <a:gd name="connsiteY39" fmla="*/ 6813600 h 7236634"/>
                <a:gd name="connsiteX40" fmla="*/ 1364871 w 2264509"/>
                <a:gd name="connsiteY40" fmla="*/ 7006384 h 7236634"/>
                <a:gd name="connsiteX41" fmla="*/ 1811645 w 2264509"/>
                <a:gd name="connsiteY41" fmla="*/ 7174679 h 7236634"/>
                <a:gd name="connsiteX42" fmla="*/ 2240298 w 2264509"/>
                <a:gd name="connsiteY42" fmla="*/ 7184685 h 7236634"/>
                <a:gd name="connsiteX43" fmla="*/ 2223142 w 2264509"/>
                <a:gd name="connsiteY43" fmla="*/ 7032346 h 7236634"/>
                <a:gd name="connsiteX44" fmla="*/ 1738539 w 2264509"/>
                <a:gd name="connsiteY44" fmla="*/ 6666009 h 7236634"/>
                <a:gd name="connsiteX45" fmla="*/ 1759422 w 2264509"/>
                <a:gd name="connsiteY45" fmla="*/ 6535632 h 7236634"/>
                <a:gd name="connsiteX46" fmla="*/ 1719909 w 2264509"/>
                <a:gd name="connsiteY46" fmla="*/ 6436627 h 7236634"/>
                <a:gd name="connsiteX47" fmla="*/ 1708642 w 2264509"/>
                <a:gd name="connsiteY47" fmla="*/ 6235730 h 7236634"/>
                <a:gd name="connsiteX48" fmla="*/ 1730306 w 2264509"/>
                <a:gd name="connsiteY48" fmla="*/ 5965274 h 7236634"/>
                <a:gd name="connsiteX49" fmla="*/ 1778923 w 2264509"/>
                <a:gd name="connsiteY49" fmla="*/ 5497769 h 7236634"/>
                <a:gd name="connsiteX50" fmla="*/ 1790341 w 2264509"/>
                <a:gd name="connsiteY50" fmla="*/ 5349364 h 7236634"/>
                <a:gd name="connsiteX51" fmla="*/ 1848903 w 2264509"/>
                <a:gd name="connsiteY51" fmla="*/ 5302881 h 7236634"/>
                <a:gd name="connsiteX52" fmla="*/ 1935499 w 2264509"/>
                <a:gd name="connsiteY52" fmla="*/ 5083205 h 7236634"/>
                <a:gd name="connsiteX53" fmla="*/ 1960649 w 2264509"/>
                <a:gd name="connsiteY53" fmla="*/ 4791056 h 7236634"/>
                <a:gd name="connsiteX54" fmla="*/ 1951665 w 2264509"/>
                <a:gd name="connsiteY54" fmla="*/ 4334336 h 7236634"/>
                <a:gd name="connsiteX55" fmla="*/ 1932344 w 2264509"/>
                <a:gd name="connsiteY55" fmla="*/ 3888133 h 7236634"/>
                <a:gd name="connsiteX56" fmla="*/ 2114094 w 2264509"/>
                <a:gd name="connsiteY56" fmla="*/ 3794489 h 7236634"/>
                <a:gd name="connsiteX57" fmla="*/ 1762492 w 2264509"/>
                <a:gd name="connsiteY57" fmla="*/ 2682768 h 7236634"/>
                <a:gd name="connsiteX58" fmla="*/ 2171636 w 2264509"/>
                <a:gd name="connsiteY58" fmla="*/ 2450629 h 7236634"/>
                <a:gd name="connsiteX59" fmla="*/ 2032492 w 2264509"/>
                <a:gd name="connsiteY59" fmla="*/ 1850474 h 7236634"/>
                <a:gd name="connsiteX60" fmla="*/ 1987751 w 2264509"/>
                <a:gd name="connsiteY60" fmla="*/ 1662589 h 7236634"/>
                <a:gd name="connsiteX61" fmla="*/ 1973329 w 2264509"/>
                <a:gd name="connsiteY61" fmla="*/ 1418094 h 7236634"/>
                <a:gd name="connsiteX62" fmla="*/ 1925704 w 2264509"/>
                <a:gd name="connsiteY62" fmla="*/ 1287898 h 7236634"/>
                <a:gd name="connsiteX63" fmla="*/ 1458979 w 2264509"/>
                <a:gd name="connsiteY63" fmla="*/ 1120535 h 7236634"/>
                <a:gd name="connsiteX64" fmla="*/ 1360513 w 2264509"/>
                <a:gd name="connsiteY64" fmla="*/ 1005635 h 7236634"/>
                <a:gd name="connsiteX65" fmla="*/ 1416522 w 2264509"/>
                <a:gd name="connsiteY65" fmla="*/ 807081 h 7236634"/>
                <a:gd name="connsiteX66" fmla="*/ 1484699 w 2264509"/>
                <a:gd name="connsiteY66" fmla="*/ 608469 h 7236634"/>
                <a:gd name="connsiteX67" fmla="*/ 1496208 w 2264509"/>
                <a:gd name="connsiteY67" fmla="*/ 366317 h 7236634"/>
                <a:gd name="connsiteX68" fmla="*/ 1413968 w 2264509"/>
                <a:gd name="connsiteY68" fmla="*/ 146640 h 7236634"/>
                <a:gd name="connsiteX69" fmla="*/ 1100515 w 2264509"/>
                <a:gd name="connsiteY69" fmla="*/ 551 h 7236634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60721 w 2264509"/>
                <a:gd name="connsiteY22" fmla="*/ 6842580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60721 w 2264509"/>
                <a:gd name="connsiteY22" fmla="*/ 6842580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09205 w 2264509"/>
                <a:gd name="connsiteY19" fmla="*/ 698642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60721 w 2264509"/>
                <a:gd name="connsiteY22" fmla="*/ 6842580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03705"/>
                <a:gd name="connsiteX1" fmla="*/ 849378 w 2264509"/>
                <a:gd name="connsiteY1" fmla="*/ 118937 h 7203705"/>
                <a:gd name="connsiteX2" fmla="*/ 751515 w 2264509"/>
                <a:gd name="connsiteY2" fmla="*/ 285490 h 7203705"/>
                <a:gd name="connsiteX3" fmla="*/ 756141 w 2264509"/>
                <a:gd name="connsiteY3" fmla="*/ 566071 h 7203705"/>
                <a:gd name="connsiteX4" fmla="*/ 895260 w 2264509"/>
                <a:gd name="connsiteY4" fmla="*/ 882679 h 7203705"/>
                <a:gd name="connsiteX5" fmla="*/ 785588 w 2264509"/>
                <a:gd name="connsiteY5" fmla="*/ 1025825 h 7203705"/>
                <a:gd name="connsiteX6" fmla="*/ 152912 w 2264509"/>
                <a:gd name="connsiteY6" fmla="*/ 1252683 h 7203705"/>
                <a:gd name="connsiteX7" fmla="*/ 8160 w 2264509"/>
                <a:gd name="connsiteY7" fmla="*/ 2283394 h 7203705"/>
                <a:gd name="connsiteX8" fmla="*/ 416233 w 2264509"/>
                <a:gd name="connsiteY8" fmla="*/ 2735641 h 7203705"/>
                <a:gd name="connsiteX9" fmla="*/ 293173 w 2264509"/>
                <a:gd name="connsiteY9" fmla="*/ 3799944 h 7203705"/>
                <a:gd name="connsiteX10" fmla="*/ 428536 w 2264509"/>
                <a:gd name="connsiteY10" fmla="*/ 3969982 h 7203705"/>
                <a:gd name="connsiteX11" fmla="*/ 486017 w 2264509"/>
                <a:gd name="connsiteY11" fmla="*/ 4215017 h 7203705"/>
                <a:gd name="connsiteX12" fmla="*/ 547224 w 2264509"/>
                <a:gd name="connsiteY12" fmla="*/ 4615099 h 7203705"/>
                <a:gd name="connsiteX13" fmla="*/ 555878 w 2264509"/>
                <a:gd name="connsiteY13" fmla="*/ 4779518 h 7203705"/>
                <a:gd name="connsiteX14" fmla="*/ 541964 w 2264509"/>
                <a:gd name="connsiteY14" fmla="*/ 4966441 h 7203705"/>
                <a:gd name="connsiteX15" fmla="*/ 510234 w 2264509"/>
                <a:gd name="connsiteY15" fmla="*/ 5112051 h 7203705"/>
                <a:gd name="connsiteX16" fmla="*/ 434305 w 2264509"/>
                <a:gd name="connsiteY16" fmla="*/ 6139609 h 7203705"/>
                <a:gd name="connsiteX17" fmla="*/ 399690 w 2264509"/>
                <a:gd name="connsiteY17" fmla="*/ 6589898 h 7203705"/>
                <a:gd name="connsiteX18" fmla="*/ 471534 w 2264509"/>
                <a:gd name="connsiteY18" fmla="*/ 6812999 h 7203705"/>
                <a:gd name="connsiteX19" fmla="*/ 409205 w 2264509"/>
                <a:gd name="connsiteY19" fmla="*/ 6986424 h 7203705"/>
                <a:gd name="connsiteX20" fmla="*/ 727381 w 2264509"/>
                <a:gd name="connsiteY20" fmla="*/ 7193264 h 7203705"/>
                <a:gd name="connsiteX21" fmla="*/ 1018766 w 2264509"/>
                <a:gd name="connsiteY21" fmla="*/ 7101007 h 7203705"/>
                <a:gd name="connsiteX22" fmla="*/ 760721 w 2264509"/>
                <a:gd name="connsiteY22" fmla="*/ 6842580 h 7203705"/>
                <a:gd name="connsiteX23" fmla="*/ 804368 w 2264509"/>
                <a:gd name="connsiteY23" fmla="*/ 6565349 h 7203705"/>
                <a:gd name="connsiteX24" fmla="*/ 790216 w 2264509"/>
                <a:gd name="connsiteY24" fmla="*/ 6235730 h 7203705"/>
                <a:gd name="connsiteX25" fmla="*/ 907792 w 2264509"/>
                <a:gd name="connsiteY25" fmla="*/ 5474692 h 7203705"/>
                <a:gd name="connsiteX26" fmla="*/ 957309 w 2264509"/>
                <a:gd name="connsiteY26" fmla="*/ 5365800 h 7203705"/>
                <a:gd name="connsiteX27" fmla="*/ 949796 w 2264509"/>
                <a:gd name="connsiteY27" fmla="*/ 5294498 h 7203705"/>
                <a:gd name="connsiteX28" fmla="*/ 1022842 w 2264509"/>
                <a:gd name="connsiteY28" fmla="*/ 5197505 h 7203705"/>
                <a:gd name="connsiteX29" fmla="*/ 1024856 w 2264509"/>
                <a:gd name="connsiteY29" fmla="*/ 5054630 h 7203705"/>
                <a:gd name="connsiteX30" fmla="*/ 1250022 w 2264509"/>
                <a:gd name="connsiteY30" fmla="*/ 4234537 h 7203705"/>
                <a:gd name="connsiteX31" fmla="*/ 1388027 w 2264509"/>
                <a:gd name="connsiteY31" fmla="*/ 4644157 h 7203705"/>
                <a:gd name="connsiteX32" fmla="*/ 1392304 w 2264509"/>
                <a:gd name="connsiteY32" fmla="*/ 4865602 h 7203705"/>
                <a:gd name="connsiteX33" fmla="*/ 1361716 w 2264509"/>
                <a:gd name="connsiteY33" fmla="*/ 4959440 h 7203705"/>
                <a:gd name="connsiteX34" fmla="*/ 1405585 w 2264509"/>
                <a:gd name="connsiteY34" fmla="*/ 5098769 h 7203705"/>
                <a:gd name="connsiteX35" fmla="*/ 1313490 w 2264509"/>
                <a:gd name="connsiteY35" fmla="*/ 5539804 h 7203705"/>
                <a:gd name="connsiteX36" fmla="*/ 1314512 w 2264509"/>
                <a:gd name="connsiteY36" fmla="*/ 6345824 h 7203705"/>
                <a:gd name="connsiteX37" fmla="*/ 1387677 w 2264509"/>
                <a:gd name="connsiteY37" fmla="*/ 6525837 h 7203705"/>
                <a:gd name="connsiteX38" fmla="*/ 1336897 w 2264509"/>
                <a:gd name="connsiteY38" fmla="*/ 6727274 h 7203705"/>
                <a:gd name="connsiteX39" fmla="*/ 1355075 w 2264509"/>
                <a:gd name="connsiteY39" fmla="*/ 6813600 h 7203705"/>
                <a:gd name="connsiteX40" fmla="*/ 1364871 w 2264509"/>
                <a:gd name="connsiteY40" fmla="*/ 7006384 h 7203705"/>
                <a:gd name="connsiteX41" fmla="*/ 1811645 w 2264509"/>
                <a:gd name="connsiteY41" fmla="*/ 7174679 h 7203705"/>
                <a:gd name="connsiteX42" fmla="*/ 2240298 w 2264509"/>
                <a:gd name="connsiteY42" fmla="*/ 7184685 h 7203705"/>
                <a:gd name="connsiteX43" fmla="*/ 2223142 w 2264509"/>
                <a:gd name="connsiteY43" fmla="*/ 7032346 h 7203705"/>
                <a:gd name="connsiteX44" fmla="*/ 1738539 w 2264509"/>
                <a:gd name="connsiteY44" fmla="*/ 6666009 h 7203705"/>
                <a:gd name="connsiteX45" fmla="*/ 1759422 w 2264509"/>
                <a:gd name="connsiteY45" fmla="*/ 6535632 h 7203705"/>
                <a:gd name="connsiteX46" fmla="*/ 1719909 w 2264509"/>
                <a:gd name="connsiteY46" fmla="*/ 6436627 h 7203705"/>
                <a:gd name="connsiteX47" fmla="*/ 1708642 w 2264509"/>
                <a:gd name="connsiteY47" fmla="*/ 6235730 h 7203705"/>
                <a:gd name="connsiteX48" fmla="*/ 1730306 w 2264509"/>
                <a:gd name="connsiteY48" fmla="*/ 5965274 h 7203705"/>
                <a:gd name="connsiteX49" fmla="*/ 1778923 w 2264509"/>
                <a:gd name="connsiteY49" fmla="*/ 5497769 h 7203705"/>
                <a:gd name="connsiteX50" fmla="*/ 1790341 w 2264509"/>
                <a:gd name="connsiteY50" fmla="*/ 5349364 h 7203705"/>
                <a:gd name="connsiteX51" fmla="*/ 1848903 w 2264509"/>
                <a:gd name="connsiteY51" fmla="*/ 5302881 h 7203705"/>
                <a:gd name="connsiteX52" fmla="*/ 1935499 w 2264509"/>
                <a:gd name="connsiteY52" fmla="*/ 5083205 h 7203705"/>
                <a:gd name="connsiteX53" fmla="*/ 1960649 w 2264509"/>
                <a:gd name="connsiteY53" fmla="*/ 4791056 h 7203705"/>
                <a:gd name="connsiteX54" fmla="*/ 1951665 w 2264509"/>
                <a:gd name="connsiteY54" fmla="*/ 4334336 h 7203705"/>
                <a:gd name="connsiteX55" fmla="*/ 1932344 w 2264509"/>
                <a:gd name="connsiteY55" fmla="*/ 3888133 h 7203705"/>
                <a:gd name="connsiteX56" fmla="*/ 2114094 w 2264509"/>
                <a:gd name="connsiteY56" fmla="*/ 3794489 h 7203705"/>
                <a:gd name="connsiteX57" fmla="*/ 1762492 w 2264509"/>
                <a:gd name="connsiteY57" fmla="*/ 2682768 h 7203705"/>
                <a:gd name="connsiteX58" fmla="*/ 2171636 w 2264509"/>
                <a:gd name="connsiteY58" fmla="*/ 2450629 h 7203705"/>
                <a:gd name="connsiteX59" fmla="*/ 2032492 w 2264509"/>
                <a:gd name="connsiteY59" fmla="*/ 1850474 h 7203705"/>
                <a:gd name="connsiteX60" fmla="*/ 1987751 w 2264509"/>
                <a:gd name="connsiteY60" fmla="*/ 1662589 h 7203705"/>
                <a:gd name="connsiteX61" fmla="*/ 1973329 w 2264509"/>
                <a:gd name="connsiteY61" fmla="*/ 1418094 h 7203705"/>
                <a:gd name="connsiteX62" fmla="*/ 1925704 w 2264509"/>
                <a:gd name="connsiteY62" fmla="*/ 1287898 h 7203705"/>
                <a:gd name="connsiteX63" fmla="*/ 1458979 w 2264509"/>
                <a:gd name="connsiteY63" fmla="*/ 1120535 h 7203705"/>
                <a:gd name="connsiteX64" fmla="*/ 1360513 w 2264509"/>
                <a:gd name="connsiteY64" fmla="*/ 1005635 h 7203705"/>
                <a:gd name="connsiteX65" fmla="*/ 1416522 w 2264509"/>
                <a:gd name="connsiteY65" fmla="*/ 807081 h 7203705"/>
                <a:gd name="connsiteX66" fmla="*/ 1484699 w 2264509"/>
                <a:gd name="connsiteY66" fmla="*/ 608469 h 7203705"/>
                <a:gd name="connsiteX67" fmla="*/ 1496208 w 2264509"/>
                <a:gd name="connsiteY67" fmla="*/ 366317 h 7203705"/>
                <a:gd name="connsiteX68" fmla="*/ 1413968 w 2264509"/>
                <a:gd name="connsiteY68" fmla="*/ 146640 h 7203705"/>
                <a:gd name="connsiteX69" fmla="*/ 1100515 w 2264509"/>
                <a:gd name="connsiteY69" fmla="*/ 551 h 7203705"/>
                <a:gd name="connsiteX0" fmla="*/ 1100515 w 2264509"/>
                <a:gd name="connsiteY0" fmla="*/ 551 h 7203705"/>
                <a:gd name="connsiteX1" fmla="*/ 849378 w 2264509"/>
                <a:gd name="connsiteY1" fmla="*/ 118937 h 7203705"/>
                <a:gd name="connsiteX2" fmla="*/ 751515 w 2264509"/>
                <a:gd name="connsiteY2" fmla="*/ 285490 h 7203705"/>
                <a:gd name="connsiteX3" fmla="*/ 756141 w 2264509"/>
                <a:gd name="connsiteY3" fmla="*/ 566071 h 7203705"/>
                <a:gd name="connsiteX4" fmla="*/ 895260 w 2264509"/>
                <a:gd name="connsiteY4" fmla="*/ 882679 h 7203705"/>
                <a:gd name="connsiteX5" fmla="*/ 785588 w 2264509"/>
                <a:gd name="connsiteY5" fmla="*/ 1025825 h 7203705"/>
                <a:gd name="connsiteX6" fmla="*/ 152912 w 2264509"/>
                <a:gd name="connsiteY6" fmla="*/ 1252683 h 7203705"/>
                <a:gd name="connsiteX7" fmla="*/ 8160 w 2264509"/>
                <a:gd name="connsiteY7" fmla="*/ 2283394 h 7203705"/>
                <a:gd name="connsiteX8" fmla="*/ 416233 w 2264509"/>
                <a:gd name="connsiteY8" fmla="*/ 2735641 h 7203705"/>
                <a:gd name="connsiteX9" fmla="*/ 293173 w 2264509"/>
                <a:gd name="connsiteY9" fmla="*/ 3799944 h 7203705"/>
                <a:gd name="connsiteX10" fmla="*/ 428536 w 2264509"/>
                <a:gd name="connsiteY10" fmla="*/ 3969982 h 7203705"/>
                <a:gd name="connsiteX11" fmla="*/ 486017 w 2264509"/>
                <a:gd name="connsiteY11" fmla="*/ 4215017 h 7203705"/>
                <a:gd name="connsiteX12" fmla="*/ 547224 w 2264509"/>
                <a:gd name="connsiteY12" fmla="*/ 4615099 h 7203705"/>
                <a:gd name="connsiteX13" fmla="*/ 555878 w 2264509"/>
                <a:gd name="connsiteY13" fmla="*/ 4779518 h 7203705"/>
                <a:gd name="connsiteX14" fmla="*/ 541964 w 2264509"/>
                <a:gd name="connsiteY14" fmla="*/ 4966441 h 7203705"/>
                <a:gd name="connsiteX15" fmla="*/ 510234 w 2264509"/>
                <a:gd name="connsiteY15" fmla="*/ 5112051 h 7203705"/>
                <a:gd name="connsiteX16" fmla="*/ 434305 w 2264509"/>
                <a:gd name="connsiteY16" fmla="*/ 6139609 h 7203705"/>
                <a:gd name="connsiteX17" fmla="*/ 399690 w 2264509"/>
                <a:gd name="connsiteY17" fmla="*/ 6589898 h 7203705"/>
                <a:gd name="connsiteX18" fmla="*/ 471534 w 2264509"/>
                <a:gd name="connsiteY18" fmla="*/ 6812999 h 7203705"/>
                <a:gd name="connsiteX19" fmla="*/ 409205 w 2264509"/>
                <a:gd name="connsiteY19" fmla="*/ 6995629 h 7203705"/>
                <a:gd name="connsiteX20" fmla="*/ 727381 w 2264509"/>
                <a:gd name="connsiteY20" fmla="*/ 7193264 h 7203705"/>
                <a:gd name="connsiteX21" fmla="*/ 1018766 w 2264509"/>
                <a:gd name="connsiteY21" fmla="*/ 7101007 h 7203705"/>
                <a:gd name="connsiteX22" fmla="*/ 760721 w 2264509"/>
                <a:gd name="connsiteY22" fmla="*/ 6842580 h 7203705"/>
                <a:gd name="connsiteX23" fmla="*/ 804368 w 2264509"/>
                <a:gd name="connsiteY23" fmla="*/ 6565349 h 7203705"/>
                <a:gd name="connsiteX24" fmla="*/ 790216 w 2264509"/>
                <a:gd name="connsiteY24" fmla="*/ 6235730 h 7203705"/>
                <a:gd name="connsiteX25" fmla="*/ 907792 w 2264509"/>
                <a:gd name="connsiteY25" fmla="*/ 5474692 h 7203705"/>
                <a:gd name="connsiteX26" fmla="*/ 957309 w 2264509"/>
                <a:gd name="connsiteY26" fmla="*/ 5365800 h 7203705"/>
                <a:gd name="connsiteX27" fmla="*/ 949796 w 2264509"/>
                <a:gd name="connsiteY27" fmla="*/ 5294498 h 7203705"/>
                <a:gd name="connsiteX28" fmla="*/ 1022842 w 2264509"/>
                <a:gd name="connsiteY28" fmla="*/ 5197505 h 7203705"/>
                <a:gd name="connsiteX29" fmla="*/ 1024856 w 2264509"/>
                <a:gd name="connsiteY29" fmla="*/ 5054630 h 7203705"/>
                <a:gd name="connsiteX30" fmla="*/ 1250022 w 2264509"/>
                <a:gd name="connsiteY30" fmla="*/ 4234537 h 7203705"/>
                <a:gd name="connsiteX31" fmla="*/ 1388027 w 2264509"/>
                <a:gd name="connsiteY31" fmla="*/ 4644157 h 7203705"/>
                <a:gd name="connsiteX32" fmla="*/ 1392304 w 2264509"/>
                <a:gd name="connsiteY32" fmla="*/ 4865602 h 7203705"/>
                <a:gd name="connsiteX33" fmla="*/ 1361716 w 2264509"/>
                <a:gd name="connsiteY33" fmla="*/ 4959440 h 7203705"/>
                <a:gd name="connsiteX34" fmla="*/ 1405585 w 2264509"/>
                <a:gd name="connsiteY34" fmla="*/ 5098769 h 7203705"/>
                <a:gd name="connsiteX35" fmla="*/ 1313490 w 2264509"/>
                <a:gd name="connsiteY35" fmla="*/ 5539804 h 7203705"/>
                <a:gd name="connsiteX36" fmla="*/ 1314512 w 2264509"/>
                <a:gd name="connsiteY36" fmla="*/ 6345824 h 7203705"/>
                <a:gd name="connsiteX37" fmla="*/ 1387677 w 2264509"/>
                <a:gd name="connsiteY37" fmla="*/ 6525837 h 7203705"/>
                <a:gd name="connsiteX38" fmla="*/ 1336897 w 2264509"/>
                <a:gd name="connsiteY38" fmla="*/ 6727274 h 7203705"/>
                <a:gd name="connsiteX39" fmla="*/ 1355075 w 2264509"/>
                <a:gd name="connsiteY39" fmla="*/ 6813600 h 7203705"/>
                <a:gd name="connsiteX40" fmla="*/ 1364871 w 2264509"/>
                <a:gd name="connsiteY40" fmla="*/ 7006384 h 7203705"/>
                <a:gd name="connsiteX41" fmla="*/ 1811645 w 2264509"/>
                <a:gd name="connsiteY41" fmla="*/ 7174679 h 7203705"/>
                <a:gd name="connsiteX42" fmla="*/ 2240298 w 2264509"/>
                <a:gd name="connsiteY42" fmla="*/ 7184685 h 7203705"/>
                <a:gd name="connsiteX43" fmla="*/ 2223142 w 2264509"/>
                <a:gd name="connsiteY43" fmla="*/ 7032346 h 7203705"/>
                <a:gd name="connsiteX44" fmla="*/ 1738539 w 2264509"/>
                <a:gd name="connsiteY44" fmla="*/ 6666009 h 7203705"/>
                <a:gd name="connsiteX45" fmla="*/ 1759422 w 2264509"/>
                <a:gd name="connsiteY45" fmla="*/ 6535632 h 7203705"/>
                <a:gd name="connsiteX46" fmla="*/ 1719909 w 2264509"/>
                <a:gd name="connsiteY46" fmla="*/ 6436627 h 7203705"/>
                <a:gd name="connsiteX47" fmla="*/ 1708642 w 2264509"/>
                <a:gd name="connsiteY47" fmla="*/ 6235730 h 7203705"/>
                <a:gd name="connsiteX48" fmla="*/ 1730306 w 2264509"/>
                <a:gd name="connsiteY48" fmla="*/ 5965274 h 7203705"/>
                <a:gd name="connsiteX49" fmla="*/ 1778923 w 2264509"/>
                <a:gd name="connsiteY49" fmla="*/ 5497769 h 7203705"/>
                <a:gd name="connsiteX50" fmla="*/ 1790341 w 2264509"/>
                <a:gd name="connsiteY50" fmla="*/ 5349364 h 7203705"/>
                <a:gd name="connsiteX51" fmla="*/ 1848903 w 2264509"/>
                <a:gd name="connsiteY51" fmla="*/ 5302881 h 7203705"/>
                <a:gd name="connsiteX52" fmla="*/ 1935499 w 2264509"/>
                <a:gd name="connsiteY52" fmla="*/ 5083205 h 7203705"/>
                <a:gd name="connsiteX53" fmla="*/ 1960649 w 2264509"/>
                <a:gd name="connsiteY53" fmla="*/ 4791056 h 7203705"/>
                <a:gd name="connsiteX54" fmla="*/ 1951665 w 2264509"/>
                <a:gd name="connsiteY54" fmla="*/ 4334336 h 7203705"/>
                <a:gd name="connsiteX55" fmla="*/ 1932344 w 2264509"/>
                <a:gd name="connsiteY55" fmla="*/ 3888133 h 7203705"/>
                <a:gd name="connsiteX56" fmla="*/ 2114094 w 2264509"/>
                <a:gd name="connsiteY56" fmla="*/ 3794489 h 7203705"/>
                <a:gd name="connsiteX57" fmla="*/ 1762492 w 2264509"/>
                <a:gd name="connsiteY57" fmla="*/ 2682768 h 7203705"/>
                <a:gd name="connsiteX58" fmla="*/ 2171636 w 2264509"/>
                <a:gd name="connsiteY58" fmla="*/ 2450629 h 7203705"/>
                <a:gd name="connsiteX59" fmla="*/ 2032492 w 2264509"/>
                <a:gd name="connsiteY59" fmla="*/ 1850474 h 7203705"/>
                <a:gd name="connsiteX60" fmla="*/ 1987751 w 2264509"/>
                <a:gd name="connsiteY60" fmla="*/ 1662589 h 7203705"/>
                <a:gd name="connsiteX61" fmla="*/ 1973329 w 2264509"/>
                <a:gd name="connsiteY61" fmla="*/ 1418094 h 7203705"/>
                <a:gd name="connsiteX62" fmla="*/ 1925704 w 2264509"/>
                <a:gd name="connsiteY62" fmla="*/ 1287898 h 7203705"/>
                <a:gd name="connsiteX63" fmla="*/ 1458979 w 2264509"/>
                <a:gd name="connsiteY63" fmla="*/ 1120535 h 7203705"/>
                <a:gd name="connsiteX64" fmla="*/ 1360513 w 2264509"/>
                <a:gd name="connsiteY64" fmla="*/ 1005635 h 7203705"/>
                <a:gd name="connsiteX65" fmla="*/ 1416522 w 2264509"/>
                <a:gd name="connsiteY65" fmla="*/ 807081 h 7203705"/>
                <a:gd name="connsiteX66" fmla="*/ 1484699 w 2264509"/>
                <a:gd name="connsiteY66" fmla="*/ 608469 h 7203705"/>
                <a:gd name="connsiteX67" fmla="*/ 1496208 w 2264509"/>
                <a:gd name="connsiteY67" fmla="*/ 366317 h 7203705"/>
                <a:gd name="connsiteX68" fmla="*/ 1413968 w 2264509"/>
                <a:gd name="connsiteY68" fmla="*/ 146640 h 7203705"/>
                <a:gd name="connsiteX69" fmla="*/ 1100515 w 2264509"/>
                <a:gd name="connsiteY69" fmla="*/ 551 h 7203705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90819 w 2264509"/>
                <a:gd name="connsiteY60" fmla="*/ 1650316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90819 w 2264509"/>
                <a:gd name="connsiteY60" fmla="*/ 1650316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264509" h="7217346">
                  <a:moveTo>
                    <a:pt x="1100515" y="551"/>
                  </a:moveTo>
                  <a:cubicBezTo>
                    <a:pt x="956227" y="12130"/>
                    <a:pt x="938859" y="78513"/>
                    <a:pt x="849378" y="118937"/>
                  </a:cubicBezTo>
                  <a:lnTo>
                    <a:pt x="751515" y="285490"/>
                  </a:lnTo>
                  <a:cubicBezTo>
                    <a:pt x="752096" y="382863"/>
                    <a:pt x="735368" y="474467"/>
                    <a:pt x="756141" y="566071"/>
                  </a:cubicBezTo>
                  <a:cubicBezTo>
                    <a:pt x="839051" y="656223"/>
                    <a:pt x="861387" y="780989"/>
                    <a:pt x="895260" y="882679"/>
                  </a:cubicBezTo>
                  <a:cubicBezTo>
                    <a:pt x="860625" y="930394"/>
                    <a:pt x="851952" y="995418"/>
                    <a:pt x="785588" y="1025825"/>
                  </a:cubicBezTo>
                  <a:cubicBezTo>
                    <a:pt x="571811" y="1111059"/>
                    <a:pt x="311147" y="1083246"/>
                    <a:pt x="152912" y="1252683"/>
                  </a:cubicBezTo>
                  <a:cubicBezTo>
                    <a:pt x="117116" y="1305967"/>
                    <a:pt x="-36811" y="1976270"/>
                    <a:pt x="8160" y="2283394"/>
                  </a:cubicBezTo>
                  <a:cubicBezTo>
                    <a:pt x="74946" y="2644124"/>
                    <a:pt x="199451" y="2599388"/>
                    <a:pt x="416233" y="2735641"/>
                  </a:cubicBezTo>
                  <a:cubicBezTo>
                    <a:pt x="378043" y="2987808"/>
                    <a:pt x="305402" y="3596814"/>
                    <a:pt x="293173" y="3799944"/>
                  </a:cubicBezTo>
                  <a:cubicBezTo>
                    <a:pt x="303163" y="3909481"/>
                    <a:pt x="451194" y="3871613"/>
                    <a:pt x="428536" y="3969982"/>
                  </a:cubicBezTo>
                  <a:cubicBezTo>
                    <a:pt x="367409" y="4161754"/>
                    <a:pt x="494289" y="4163739"/>
                    <a:pt x="486017" y="4215017"/>
                  </a:cubicBezTo>
                  <a:cubicBezTo>
                    <a:pt x="446666" y="4442245"/>
                    <a:pt x="558870" y="4554782"/>
                    <a:pt x="547224" y="4615099"/>
                  </a:cubicBezTo>
                  <a:cubicBezTo>
                    <a:pt x="499734" y="4714755"/>
                    <a:pt x="576381" y="4760555"/>
                    <a:pt x="555878" y="4779518"/>
                  </a:cubicBezTo>
                  <a:cubicBezTo>
                    <a:pt x="497416" y="4853314"/>
                    <a:pt x="584173" y="4940219"/>
                    <a:pt x="541964" y="4966441"/>
                  </a:cubicBezTo>
                  <a:cubicBezTo>
                    <a:pt x="485235" y="5009209"/>
                    <a:pt x="536153" y="5069650"/>
                    <a:pt x="510234" y="5112051"/>
                  </a:cubicBezTo>
                  <a:cubicBezTo>
                    <a:pt x="386849" y="5389188"/>
                    <a:pt x="370194" y="5876895"/>
                    <a:pt x="434305" y="6139609"/>
                  </a:cubicBezTo>
                  <a:cubicBezTo>
                    <a:pt x="459079" y="6235267"/>
                    <a:pt x="377433" y="6489390"/>
                    <a:pt x="399690" y="6589898"/>
                  </a:cubicBezTo>
                  <a:cubicBezTo>
                    <a:pt x="435770" y="6685927"/>
                    <a:pt x="436189" y="6732311"/>
                    <a:pt x="471534" y="6812999"/>
                  </a:cubicBezTo>
                  <a:cubicBezTo>
                    <a:pt x="488173" y="6860456"/>
                    <a:pt x="399805" y="6945471"/>
                    <a:pt x="409205" y="6995629"/>
                  </a:cubicBezTo>
                  <a:cubicBezTo>
                    <a:pt x="442517" y="7119524"/>
                    <a:pt x="574205" y="7160756"/>
                    <a:pt x="712039" y="7208607"/>
                  </a:cubicBezTo>
                  <a:cubicBezTo>
                    <a:pt x="997889" y="7240046"/>
                    <a:pt x="1125087" y="7182616"/>
                    <a:pt x="1018766" y="7101007"/>
                  </a:cubicBezTo>
                  <a:cubicBezTo>
                    <a:pt x="882408" y="6986307"/>
                    <a:pt x="865108" y="6968450"/>
                    <a:pt x="760721" y="6842580"/>
                  </a:cubicBezTo>
                  <a:cubicBezTo>
                    <a:pt x="746528" y="6774595"/>
                    <a:pt x="754550" y="6666168"/>
                    <a:pt x="804368" y="6565349"/>
                  </a:cubicBezTo>
                  <a:cubicBezTo>
                    <a:pt x="828823" y="6456110"/>
                    <a:pt x="768773" y="6288448"/>
                    <a:pt x="790216" y="6235730"/>
                  </a:cubicBezTo>
                  <a:cubicBezTo>
                    <a:pt x="853381" y="6041579"/>
                    <a:pt x="928500" y="5651410"/>
                    <a:pt x="907792" y="5474692"/>
                  </a:cubicBezTo>
                  <a:cubicBezTo>
                    <a:pt x="898623" y="5424894"/>
                    <a:pt x="967135" y="5402562"/>
                    <a:pt x="957309" y="5365800"/>
                  </a:cubicBezTo>
                  <a:cubicBezTo>
                    <a:pt x="941343" y="5331456"/>
                    <a:pt x="934032" y="5317304"/>
                    <a:pt x="949796" y="5294498"/>
                  </a:cubicBezTo>
                  <a:cubicBezTo>
                    <a:pt x="959313" y="5253146"/>
                    <a:pt x="997985" y="5250763"/>
                    <a:pt x="1022842" y="5197505"/>
                  </a:cubicBezTo>
                  <a:cubicBezTo>
                    <a:pt x="1034090" y="5145340"/>
                    <a:pt x="999185" y="5110908"/>
                    <a:pt x="1024856" y="5054630"/>
                  </a:cubicBezTo>
                  <a:cubicBezTo>
                    <a:pt x="1158637" y="4659979"/>
                    <a:pt x="1173932" y="4239775"/>
                    <a:pt x="1250022" y="4234537"/>
                  </a:cubicBezTo>
                  <a:cubicBezTo>
                    <a:pt x="1366949" y="4225072"/>
                    <a:pt x="1304762" y="4516209"/>
                    <a:pt x="1388027" y="4644157"/>
                  </a:cubicBezTo>
                  <a:cubicBezTo>
                    <a:pt x="1423878" y="4693049"/>
                    <a:pt x="1347674" y="4797565"/>
                    <a:pt x="1392304" y="4865602"/>
                  </a:cubicBezTo>
                  <a:cubicBezTo>
                    <a:pt x="1434272" y="4906086"/>
                    <a:pt x="1362708" y="4925093"/>
                    <a:pt x="1364785" y="4971714"/>
                  </a:cubicBezTo>
                  <a:cubicBezTo>
                    <a:pt x="1369180" y="5026340"/>
                    <a:pt x="1419601" y="5044142"/>
                    <a:pt x="1405585" y="5098769"/>
                  </a:cubicBezTo>
                  <a:cubicBezTo>
                    <a:pt x="1360464" y="5208282"/>
                    <a:pt x="1344188" y="5392792"/>
                    <a:pt x="1313490" y="5539804"/>
                  </a:cubicBezTo>
                  <a:cubicBezTo>
                    <a:pt x="1285330" y="5690352"/>
                    <a:pt x="1328109" y="6161294"/>
                    <a:pt x="1314512" y="6345824"/>
                  </a:cubicBezTo>
                  <a:cubicBezTo>
                    <a:pt x="1318223" y="6455358"/>
                    <a:pt x="1397139" y="6492211"/>
                    <a:pt x="1369266" y="6519700"/>
                  </a:cubicBezTo>
                  <a:cubicBezTo>
                    <a:pt x="1281188" y="6581076"/>
                    <a:pt x="1395947" y="6650005"/>
                    <a:pt x="1336897" y="6727274"/>
                  </a:cubicBezTo>
                  <a:cubicBezTo>
                    <a:pt x="1318409" y="6752980"/>
                    <a:pt x="1364359" y="6784825"/>
                    <a:pt x="1355075" y="6813600"/>
                  </a:cubicBezTo>
                  <a:cubicBezTo>
                    <a:pt x="1351610" y="6867285"/>
                    <a:pt x="1310646" y="6977246"/>
                    <a:pt x="1364871" y="7006384"/>
                  </a:cubicBezTo>
                  <a:cubicBezTo>
                    <a:pt x="1539756" y="7079790"/>
                    <a:pt x="1633875" y="7147426"/>
                    <a:pt x="1811645" y="7174679"/>
                  </a:cubicBezTo>
                  <a:cubicBezTo>
                    <a:pt x="1978566" y="7193397"/>
                    <a:pt x="2174335" y="7209234"/>
                    <a:pt x="2240298" y="7184685"/>
                  </a:cubicBezTo>
                  <a:cubicBezTo>
                    <a:pt x="2281478" y="7150868"/>
                    <a:pt x="2266384" y="7065428"/>
                    <a:pt x="2223142" y="7032346"/>
                  </a:cubicBezTo>
                  <a:cubicBezTo>
                    <a:pt x="1975096" y="6878113"/>
                    <a:pt x="1692271" y="6731007"/>
                    <a:pt x="1738539" y="6666009"/>
                  </a:cubicBezTo>
                  <a:cubicBezTo>
                    <a:pt x="1810883" y="6566781"/>
                    <a:pt x="1784291" y="6555321"/>
                    <a:pt x="1759422" y="6535632"/>
                  </a:cubicBezTo>
                  <a:cubicBezTo>
                    <a:pt x="1705868" y="6511283"/>
                    <a:pt x="1696994" y="6484236"/>
                    <a:pt x="1719909" y="6436627"/>
                  </a:cubicBezTo>
                  <a:cubicBezTo>
                    <a:pt x="1750767" y="6369661"/>
                    <a:pt x="1744128" y="6311349"/>
                    <a:pt x="1708642" y="6235730"/>
                  </a:cubicBezTo>
                  <a:cubicBezTo>
                    <a:pt x="1690396" y="6162701"/>
                    <a:pt x="1701055" y="6090225"/>
                    <a:pt x="1730306" y="5965274"/>
                  </a:cubicBezTo>
                  <a:cubicBezTo>
                    <a:pt x="1746827" y="5849492"/>
                    <a:pt x="1802089" y="5632109"/>
                    <a:pt x="1778923" y="5513111"/>
                  </a:cubicBezTo>
                  <a:cubicBezTo>
                    <a:pt x="1767295" y="5469112"/>
                    <a:pt x="1844612" y="5453494"/>
                    <a:pt x="1790341" y="5349364"/>
                  </a:cubicBezTo>
                  <a:cubicBezTo>
                    <a:pt x="1779178" y="5318527"/>
                    <a:pt x="1850862" y="5303033"/>
                    <a:pt x="1855040" y="5272196"/>
                  </a:cubicBezTo>
                  <a:cubicBezTo>
                    <a:pt x="1869298" y="5159406"/>
                    <a:pt x="1881958" y="5150887"/>
                    <a:pt x="1920156" y="5046384"/>
                  </a:cubicBezTo>
                  <a:cubicBezTo>
                    <a:pt x="1951126" y="4944734"/>
                    <a:pt x="1903824" y="4812887"/>
                    <a:pt x="1939169" y="4760372"/>
                  </a:cubicBezTo>
                  <a:cubicBezTo>
                    <a:pt x="1959229" y="4644398"/>
                    <a:pt x="1951575" y="4503573"/>
                    <a:pt x="1951665" y="4334336"/>
                  </a:cubicBezTo>
                  <a:cubicBezTo>
                    <a:pt x="1952181" y="4141966"/>
                    <a:pt x="1965707" y="4071482"/>
                    <a:pt x="1932344" y="3888133"/>
                  </a:cubicBezTo>
                  <a:cubicBezTo>
                    <a:pt x="2024530" y="3828015"/>
                    <a:pt x="2138927" y="3872631"/>
                    <a:pt x="2114094" y="3794489"/>
                  </a:cubicBezTo>
                  <a:cubicBezTo>
                    <a:pt x="2004573" y="3440309"/>
                    <a:pt x="1785909" y="2841037"/>
                    <a:pt x="1762492" y="2682768"/>
                  </a:cubicBezTo>
                  <a:cubicBezTo>
                    <a:pt x="1895117" y="2668567"/>
                    <a:pt x="2125465" y="2666041"/>
                    <a:pt x="2171636" y="2450629"/>
                  </a:cubicBezTo>
                  <a:cubicBezTo>
                    <a:pt x="2199124" y="2230322"/>
                    <a:pt x="2151580" y="2090442"/>
                    <a:pt x="2032492" y="1850474"/>
                  </a:cubicBezTo>
                  <a:cubicBezTo>
                    <a:pt x="1985848" y="1799467"/>
                    <a:pt x="2047772" y="1723110"/>
                    <a:pt x="1990819" y="1650316"/>
                  </a:cubicBezTo>
                  <a:cubicBezTo>
                    <a:pt x="1967685" y="1637100"/>
                    <a:pt x="2025493" y="1537968"/>
                    <a:pt x="1973329" y="1418094"/>
                  </a:cubicBezTo>
                  <a:cubicBezTo>
                    <a:pt x="1961710" y="1378726"/>
                    <a:pt x="1998634" y="1322234"/>
                    <a:pt x="1913430" y="1284830"/>
                  </a:cubicBezTo>
                  <a:cubicBezTo>
                    <a:pt x="1742471" y="1205966"/>
                    <a:pt x="1546285" y="1161900"/>
                    <a:pt x="1458979" y="1120535"/>
                  </a:cubicBezTo>
                  <a:cubicBezTo>
                    <a:pt x="1405004" y="1081274"/>
                    <a:pt x="1379873" y="1053550"/>
                    <a:pt x="1360513" y="1005635"/>
                  </a:cubicBezTo>
                  <a:cubicBezTo>
                    <a:pt x="1340722" y="948104"/>
                    <a:pt x="1398814" y="867496"/>
                    <a:pt x="1416522" y="807081"/>
                  </a:cubicBezTo>
                  <a:cubicBezTo>
                    <a:pt x="1435777" y="734637"/>
                    <a:pt x="1435362" y="682410"/>
                    <a:pt x="1484699" y="608469"/>
                  </a:cubicBezTo>
                  <a:cubicBezTo>
                    <a:pt x="1473461" y="517220"/>
                    <a:pt x="1500304" y="458673"/>
                    <a:pt x="1496208" y="366317"/>
                  </a:cubicBezTo>
                  <a:cubicBezTo>
                    <a:pt x="1497641" y="303667"/>
                    <a:pt x="1487534" y="203520"/>
                    <a:pt x="1413968" y="146640"/>
                  </a:cubicBezTo>
                  <a:cubicBezTo>
                    <a:pt x="1384481" y="73906"/>
                    <a:pt x="1248267" y="-7481"/>
                    <a:pt x="1100515" y="5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54BFC36F-4445-4FEC-993A-9415D1BD1CD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228184" y="1429128"/>
              <a:ext cx="989222" cy="3999743"/>
            </a:xfrm>
            <a:custGeom>
              <a:avLst/>
              <a:gdLst/>
              <a:ahLst/>
              <a:cxnLst/>
              <a:rect l="l" t="t" r="r" b="b"/>
              <a:pathLst>
                <a:path w="1700581" h="6876000">
                  <a:moveTo>
                    <a:pt x="878607" y="5728536"/>
                  </a:moveTo>
                  <a:lnTo>
                    <a:pt x="1213038" y="5728536"/>
                  </a:lnTo>
                  <a:cubicBezTo>
                    <a:pt x="1191114" y="5878770"/>
                    <a:pt x="1166919" y="6038257"/>
                    <a:pt x="1136360" y="6221609"/>
                  </a:cubicBezTo>
                  <a:cubicBezTo>
                    <a:pt x="1143018" y="6556144"/>
                    <a:pt x="1429288" y="6641027"/>
                    <a:pt x="1376029" y="6715924"/>
                  </a:cubicBezTo>
                  <a:cubicBezTo>
                    <a:pt x="1327762" y="6799140"/>
                    <a:pt x="1164654" y="6747547"/>
                    <a:pt x="1026513" y="6735896"/>
                  </a:cubicBezTo>
                  <a:cubicBezTo>
                    <a:pt x="996554" y="6629376"/>
                    <a:pt x="976582" y="6462941"/>
                    <a:pt x="936637" y="6461276"/>
                  </a:cubicBezTo>
                  <a:cubicBezTo>
                    <a:pt x="901685" y="6449625"/>
                    <a:pt x="926652" y="6562802"/>
                    <a:pt x="911672" y="6641026"/>
                  </a:cubicBezTo>
                  <a:lnTo>
                    <a:pt x="836775" y="6656007"/>
                  </a:lnTo>
                  <a:cubicBezTo>
                    <a:pt x="813474" y="6507878"/>
                    <a:pt x="765208" y="6364743"/>
                    <a:pt x="766873" y="6211623"/>
                  </a:cubicBezTo>
                  <a:cubicBezTo>
                    <a:pt x="770201" y="6148377"/>
                    <a:pt x="803489" y="6145049"/>
                    <a:pt x="856748" y="6081803"/>
                  </a:cubicBezTo>
                  <a:cubicBezTo>
                    <a:pt x="894429" y="6019813"/>
                    <a:pt x="886836" y="5883254"/>
                    <a:pt x="878607" y="5728536"/>
                  </a:cubicBezTo>
                  <a:close/>
                  <a:moveTo>
                    <a:pt x="291280" y="5728536"/>
                  </a:moveTo>
                  <a:lnTo>
                    <a:pt x="617128" y="5728536"/>
                  </a:lnTo>
                  <a:cubicBezTo>
                    <a:pt x="607671" y="5759643"/>
                    <a:pt x="597428" y="5790682"/>
                    <a:pt x="587121" y="5822163"/>
                  </a:cubicBezTo>
                  <a:cubicBezTo>
                    <a:pt x="595442" y="5913703"/>
                    <a:pt x="518883" y="6125076"/>
                    <a:pt x="552169" y="6171678"/>
                  </a:cubicBezTo>
                  <a:cubicBezTo>
                    <a:pt x="582127" y="6219945"/>
                    <a:pt x="612087" y="6258225"/>
                    <a:pt x="622073" y="6321471"/>
                  </a:cubicBezTo>
                  <a:cubicBezTo>
                    <a:pt x="612086" y="6489570"/>
                    <a:pt x="581294" y="6627747"/>
                    <a:pt x="582128" y="6770847"/>
                  </a:cubicBezTo>
                  <a:cubicBezTo>
                    <a:pt x="542184" y="6772511"/>
                    <a:pt x="541200" y="6783894"/>
                    <a:pt x="502239" y="6780832"/>
                  </a:cubicBezTo>
                  <a:cubicBezTo>
                    <a:pt x="487260" y="6709265"/>
                    <a:pt x="515554" y="6675978"/>
                    <a:pt x="477273" y="6621054"/>
                  </a:cubicBezTo>
                  <a:cubicBezTo>
                    <a:pt x="452307" y="6692623"/>
                    <a:pt x="407370" y="6689294"/>
                    <a:pt x="402376" y="6835757"/>
                  </a:cubicBezTo>
                  <a:cubicBezTo>
                    <a:pt x="344478" y="6846528"/>
                    <a:pt x="258804" y="6865470"/>
                    <a:pt x="181318" y="6876000"/>
                  </a:cubicBezTo>
                  <a:lnTo>
                    <a:pt x="22668" y="6876000"/>
                  </a:lnTo>
                  <a:cubicBezTo>
                    <a:pt x="325" y="6867219"/>
                    <a:pt x="-7264" y="6849920"/>
                    <a:pt x="7923" y="6820777"/>
                  </a:cubicBezTo>
                  <a:cubicBezTo>
                    <a:pt x="91141" y="6682635"/>
                    <a:pt x="249255" y="6509542"/>
                    <a:pt x="292529" y="6226601"/>
                  </a:cubicBezTo>
                  <a:lnTo>
                    <a:pt x="292529" y="6121748"/>
                  </a:lnTo>
                  <a:lnTo>
                    <a:pt x="277550" y="6051844"/>
                  </a:lnTo>
                  <a:lnTo>
                    <a:pt x="297522" y="5922024"/>
                  </a:lnTo>
                  <a:close/>
                  <a:moveTo>
                    <a:pt x="357997" y="3433607"/>
                  </a:moveTo>
                  <a:lnTo>
                    <a:pt x="1564298" y="3433607"/>
                  </a:lnTo>
                  <a:cubicBezTo>
                    <a:pt x="1526982" y="3820040"/>
                    <a:pt x="1389157" y="4196631"/>
                    <a:pt x="1307467" y="4581071"/>
                  </a:cubicBezTo>
                  <a:lnTo>
                    <a:pt x="1307466" y="4581071"/>
                  </a:lnTo>
                  <a:cubicBezTo>
                    <a:pt x="1296887" y="4621614"/>
                    <a:pt x="1288623" y="4662612"/>
                    <a:pt x="1281159" y="4703713"/>
                  </a:cubicBezTo>
                  <a:cubicBezTo>
                    <a:pt x="1256194" y="4795252"/>
                    <a:pt x="1316111" y="4916752"/>
                    <a:pt x="1311119" y="5063215"/>
                  </a:cubicBezTo>
                  <a:cubicBezTo>
                    <a:pt x="1274117" y="5297224"/>
                    <a:pt x="1246129" y="5502391"/>
                    <a:pt x="1213038" y="5728535"/>
                  </a:cubicBezTo>
                  <a:lnTo>
                    <a:pt x="878608" y="5728535"/>
                  </a:lnTo>
                  <a:cubicBezTo>
                    <a:pt x="875701" y="5671395"/>
                    <a:pt x="872625" y="5611785"/>
                    <a:pt x="871727" y="5552536"/>
                  </a:cubicBezTo>
                  <a:lnTo>
                    <a:pt x="856748" y="5402743"/>
                  </a:lnTo>
                  <a:lnTo>
                    <a:pt x="856748" y="4938388"/>
                  </a:lnTo>
                  <a:lnTo>
                    <a:pt x="906679" y="4693727"/>
                  </a:lnTo>
                  <a:lnTo>
                    <a:pt x="888339" y="4581071"/>
                  </a:lnTo>
                  <a:lnTo>
                    <a:pt x="888340" y="4581071"/>
                  </a:lnTo>
                  <a:lnTo>
                    <a:pt x="871728" y="4479025"/>
                  </a:lnTo>
                  <a:cubicBezTo>
                    <a:pt x="862264" y="4512577"/>
                    <a:pt x="850467" y="4546796"/>
                    <a:pt x="837952" y="4581071"/>
                  </a:cubicBezTo>
                  <a:lnTo>
                    <a:pt x="837951" y="4581071"/>
                  </a:lnTo>
                  <a:cubicBezTo>
                    <a:pt x="802120" y="4679442"/>
                    <a:pt x="760533" y="4778331"/>
                    <a:pt x="751893" y="4863490"/>
                  </a:cubicBezTo>
                  <a:cubicBezTo>
                    <a:pt x="763709" y="5248980"/>
                    <a:pt x="696884" y="5485051"/>
                    <a:pt x="617128" y="5728535"/>
                  </a:cubicBezTo>
                  <a:lnTo>
                    <a:pt x="291281" y="5728535"/>
                  </a:lnTo>
                  <a:lnTo>
                    <a:pt x="287536" y="5612453"/>
                  </a:lnTo>
                  <a:cubicBezTo>
                    <a:pt x="265900" y="5206349"/>
                    <a:pt x="304180" y="4960024"/>
                    <a:pt x="397384" y="4618831"/>
                  </a:cubicBezTo>
                  <a:lnTo>
                    <a:pt x="397033" y="4581071"/>
                  </a:lnTo>
                  <a:lnTo>
                    <a:pt x="397034" y="4581071"/>
                  </a:lnTo>
                  <a:cubicBezTo>
                    <a:pt x="400543" y="4198569"/>
                    <a:pt x="344626" y="3816062"/>
                    <a:pt x="357997" y="3433607"/>
                  </a:cubicBezTo>
                  <a:close/>
                  <a:moveTo>
                    <a:pt x="1000299" y="1643"/>
                  </a:moveTo>
                  <a:cubicBezTo>
                    <a:pt x="1142290" y="17714"/>
                    <a:pt x="1233725" y="147534"/>
                    <a:pt x="1266180" y="209948"/>
                  </a:cubicBezTo>
                  <a:cubicBezTo>
                    <a:pt x="1337749" y="388035"/>
                    <a:pt x="1289481" y="646010"/>
                    <a:pt x="1306126" y="898993"/>
                  </a:cubicBezTo>
                  <a:cubicBezTo>
                    <a:pt x="1341077" y="1017161"/>
                    <a:pt x="1336084" y="1055442"/>
                    <a:pt x="1296139" y="1048785"/>
                  </a:cubicBezTo>
                  <a:cubicBezTo>
                    <a:pt x="1304964" y="1086489"/>
                    <a:pt x="1295227" y="1111434"/>
                    <a:pt x="1298096" y="1138678"/>
                  </a:cubicBezTo>
                  <a:lnTo>
                    <a:pt x="1298097" y="1138678"/>
                  </a:lnTo>
                  <a:cubicBezTo>
                    <a:pt x="1300323" y="1168033"/>
                    <a:pt x="1317044" y="1200049"/>
                    <a:pt x="1386014" y="1253500"/>
                  </a:cubicBezTo>
                  <a:lnTo>
                    <a:pt x="1291146" y="1328397"/>
                  </a:lnTo>
                  <a:cubicBezTo>
                    <a:pt x="1326098" y="1446567"/>
                    <a:pt x="1381023" y="1589701"/>
                    <a:pt x="1445932" y="1692891"/>
                  </a:cubicBezTo>
                  <a:lnTo>
                    <a:pt x="1381022" y="1757801"/>
                  </a:lnTo>
                  <a:cubicBezTo>
                    <a:pt x="1405988" y="1786095"/>
                    <a:pt x="1480883" y="1809396"/>
                    <a:pt x="1455918" y="1842683"/>
                  </a:cubicBezTo>
                  <a:cubicBezTo>
                    <a:pt x="1427624" y="1945873"/>
                    <a:pt x="1369372" y="2059050"/>
                    <a:pt x="1326098" y="2167233"/>
                  </a:cubicBezTo>
                  <a:cubicBezTo>
                    <a:pt x="1386015" y="2173890"/>
                    <a:pt x="1415974" y="2180547"/>
                    <a:pt x="1505849" y="2187205"/>
                  </a:cubicBezTo>
                  <a:cubicBezTo>
                    <a:pt x="1532134" y="2216917"/>
                    <a:pt x="1563125" y="2251336"/>
                    <a:pt x="1592182" y="2286142"/>
                  </a:cubicBezTo>
                  <a:lnTo>
                    <a:pt x="1592184" y="2286142"/>
                  </a:lnTo>
                  <a:cubicBezTo>
                    <a:pt x="1648871" y="2351776"/>
                    <a:pt x="1699489" y="2417957"/>
                    <a:pt x="1700581" y="2451838"/>
                  </a:cubicBezTo>
                  <a:cubicBezTo>
                    <a:pt x="1677280" y="2570007"/>
                    <a:pt x="1614033" y="2708149"/>
                    <a:pt x="1525823" y="2806346"/>
                  </a:cubicBezTo>
                  <a:cubicBezTo>
                    <a:pt x="1582604" y="3019952"/>
                    <a:pt x="1588783" y="3228287"/>
                    <a:pt x="1564298" y="3433606"/>
                  </a:cubicBezTo>
                  <a:lnTo>
                    <a:pt x="357997" y="3433606"/>
                  </a:lnTo>
                  <a:cubicBezTo>
                    <a:pt x="361606" y="3257771"/>
                    <a:pt x="381219" y="3081989"/>
                    <a:pt x="427343" y="2906207"/>
                  </a:cubicBezTo>
                  <a:lnTo>
                    <a:pt x="312503" y="2781381"/>
                  </a:lnTo>
                  <a:lnTo>
                    <a:pt x="502240" y="2441852"/>
                  </a:lnTo>
                  <a:cubicBezTo>
                    <a:pt x="445692" y="2397654"/>
                    <a:pt x="398283" y="2345651"/>
                    <a:pt x="360181" y="2286142"/>
                  </a:cubicBezTo>
                  <a:lnTo>
                    <a:pt x="360181" y="2286142"/>
                  </a:lnTo>
                  <a:cubicBezTo>
                    <a:pt x="191427" y="2049061"/>
                    <a:pt x="144185" y="1710010"/>
                    <a:pt x="67840" y="1403293"/>
                  </a:cubicBezTo>
                  <a:cubicBezTo>
                    <a:pt x="51782" y="1311963"/>
                    <a:pt x="90192" y="1206108"/>
                    <a:pt x="144160" y="1138678"/>
                  </a:cubicBezTo>
                  <a:lnTo>
                    <a:pt x="144160" y="1138678"/>
                  </a:lnTo>
                  <a:cubicBezTo>
                    <a:pt x="178854" y="1093626"/>
                    <a:pt x="220576" y="1065454"/>
                    <a:pt x="257578" y="1068757"/>
                  </a:cubicBezTo>
                  <a:lnTo>
                    <a:pt x="227619" y="903986"/>
                  </a:lnTo>
                  <a:cubicBezTo>
                    <a:pt x="508895" y="707591"/>
                    <a:pt x="630395" y="86785"/>
                    <a:pt x="841769" y="30197"/>
                  </a:cubicBezTo>
                  <a:cubicBezTo>
                    <a:pt x="900021" y="3568"/>
                    <a:pt x="952969" y="-3714"/>
                    <a:pt x="1000299" y="16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C9113923-8E9F-449D-873D-BA9D69E56907}"/>
                </a:ext>
              </a:extLst>
            </p:cNvPr>
            <p:cNvSpPr/>
            <p:nvPr/>
          </p:nvSpPr>
          <p:spPr>
            <a:xfrm>
              <a:off x="7092280" y="1435354"/>
              <a:ext cx="1251308" cy="3993517"/>
            </a:xfrm>
            <a:custGeom>
              <a:avLst/>
              <a:gdLst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5718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83292 w 2274475"/>
                <a:gd name="connsiteY53" fmla="*/ 1208589 h 7258931"/>
                <a:gd name="connsiteX54" fmla="*/ 839802 w 2274475"/>
                <a:gd name="connsiteY54" fmla="*/ 113436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5718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83292 w 2274475"/>
                <a:gd name="connsiteY53" fmla="*/ 120858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5718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2550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25500 w 2274475"/>
                <a:gd name="connsiteY7" fmla="*/ 985327 h 7258931"/>
                <a:gd name="connsiteX8" fmla="*/ 1390104 w 2274475"/>
                <a:gd name="connsiteY8" fmla="*/ 110685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74475" h="7258931">
                  <a:moveTo>
                    <a:pt x="1010406" y="480"/>
                  </a:moveTo>
                  <a:cubicBezTo>
                    <a:pt x="1043686" y="-1083"/>
                    <a:pt x="1073016" y="1304"/>
                    <a:pt x="1102095" y="5735"/>
                  </a:cubicBezTo>
                  <a:cubicBezTo>
                    <a:pt x="1104192" y="5411"/>
                    <a:pt x="1106275" y="5508"/>
                    <a:pt x="1108360" y="5621"/>
                  </a:cubicBezTo>
                  <a:cubicBezTo>
                    <a:pt x="1267121" y="18361"/>
                    <a:pt x="1286231" y="91404"/>
                    <a:pt x="1384688" y="135883"/>
                  </a:cubicBezTo>
                  <a:lnTo>
                    <a:pt x="1492367" y="319142"/>
                  </a:lnTo>
                  <a:cubicBezTo>
                    <a:pt x="1491728" y="426282"/>
                    <a:pt x="1510135" y="527075"/>
                    <a:pt x="1487277" y="627868"/>
                  </a:cubicBezTo>
                  <a:cubicBezTo>
                    <a:pt x="1418910" y="746113"/>
                    <a:pt x="1302895" y="830053"/>
                    <a:pt x="1311344" y="934324"/>
                  </a:cubicBezTo>
                  <a:lnTo>
                    <a:pt x="1325500" y="985327"/>
                  </a:lnTo>
                  <a:cubicBezTo>
                    <a:pt x="1330194" y="1024847"/>
                    <a:pt x="1375728" y="1068875"/>
                    <a:pt x="1390104" y="1106856"/>
                  </a:cubicBezTo>
                  <a:cubicBezTo>
                    <a:pt x="1431693" y="1230800"/>
                    <a:pt x="1797433" y="1317290"/>
                    <a:pt x="2048362" y="1385160"/>
                  </a:cubicBezTo>
                  <a:cubicBezTo>
                    <a:pt x="2111119" y="1394902"/>
                    <a:pt x="2091635" y="1498099"/>
                    <a:pt x="2117009" y="1597559"/>
                  </a:cubicBezTo>
                  <a:cubicBezTo>
                    <a:pt x="2135620" y="1660396"/>
                    <a:pt x="2154811" y="1677574"/>
                    <a:pt x="2148808" y="1758448"/>
                  </a:cubicBezTo>
                  <a:cubicBezTo>
                    <a:pt x="2191400" y="1843059"/>
                    <a:pt x="2218460" y="1906746"/>
                    <a:pt x="2189395" y="2037940"/>
                  </a:cubicBezTo>
                  <a:cubicBezTo>
                    <a:pt x="2188764" y="2111215"/>
                    <a:pt x="2206824" y="2102251"/>
                    <a:pt x="2232360" y="2257766"/>
                  </a:cubicBezTo>
                  <a:cubicBezTo>
                    <a:pt x="2286030" y="2406818"/>
                    <a:pt x="2285957" y="2613610"/>
                    <a:pt x="2246002" y="2696740"/>
                  </a:cubicBezTo>
                  <a:cubicBezTo>
                    <a:pt x="2250906" y="2813515"/>
                    <a:pt x="2280244" y="2781221"/>
                    <a:pt x="2261780" y="2932246"/>
                  </a:cubicBezTo>
                  <a:cubicBezTo>
                    <a:pt x="2251812" y="3042523"/>
                    <a:pt x="2230338" y="3222331"/>
                    <a:pt x="2189929" y="3317283"/>
                  </a:cubicBezTo>
                  <a:cubicBezTo>
                    <a:pt x="2205594" y="3415974"/>
                    <a:pt x="2208562" y="3482744"/>
                    <a:pt x="2153905" y="3546819"/>
                  </a:cubicBezTo>
                  <a:cubicBezTo>
                    <a:pt x="2123547" y="3613605"/>
                    <a:pt x="2067020" y="3631796"/>
                    <a:pt x="2062829" y="3747178"/>
                  </a:cubicBezTo>
                  <a:cubicBezTo>
                    <a:pt x="2038248" y="3784366"/>
                    <a:pt x="2043572" y="3814077"/>
                    <a:pt x="1996560" y="3899862"/>
                  </a:cubicBezTo>
                  <a:cubicBezTo>
                    <a:pt x="1976622" y="3973381"/>
                    <a:pt x="1945464" y="4030878"/>
                    <a:pt x="1973112" y="4192026"/>
                  </a:cubicBezTo>
                  <a:cubicBezTo>
                    <a:pt x="1978331" y="4297101"/>
                    <a:pt x="1988760" y="4562878"/>
                    <a:pt x="1994230" y="4758341"/>
                  </a:cubicBezTo>
                  <a:cubicBezTo>
                    <a:pt x="1999377" y="4985418"/>
                    <a:pt x="1993308" y="5242399"/>
                    <a:pt x="1998454" y="5443309"/>
                  </a:cubicBezTo>
                  <a:cubicBezTo>
                    <a:pt x="2022566" y="5619053"/>
                    <a:pt x="2065370" y="5798537"/>
                    <a:pt x="2070791" y="5970543"/>
                  </a:cubicBezTo>
                  <a:lnTo>
                    <a:pt x="2032486" y="6356695"/>
                  </a:lnTo>
                  <a:cubicBezTo>
                    <a:pt x="2079044" y="6432965"/>
                    <a:pt x="2118126" y="6490542"/>
                    <a:pt x="2112349" y="6570550"/>
                  </a:cubicBezTo>
                  <a:cubicBezTo>
                    <a:pt x="2108465" y="6689962"/>
                    <a:pt x="2037292" y="6764517"/>
                    <a:pt x="2055838" y="6861500"/>
                  </a:cubicBezTo>
                  <a:cubicBezTo>
                    <a:pt x="2097864" y="6951606"/>
                    <a:pt x="2147368" y="7116476"/>
                    <a:pt x="2193133" y="7243963"/>
                  </a:cubicBezTo>
                  <a:lnTo>
                    <a:pt x="1732215" y="7204737"/>
                  </a:lnTo>
                  <a:lnTo>
                    <a:pt x="1663568" y="6959567"/>
                  </a:lnTo>
                  <a:cubicBezTo>
                    <a:pt x="1623726" y="6778984"/>
                    <a:pt x="1531549" y="6564756"/>
                    <a:pt x="1544042" y="6417818"/>
                  </a:cubicBezTo>
                  <a:cubicBezTo>
                    <a:pt x="1469780" y="6357795"/>
                    <a:pt x="1458800" y="6257382"/>
                    <a:pt x="1453500" y="6124684"/>
                  </a:cubicBezTo>
                  <a:cubicBezTo>
                    <a:pt x="1459414" y="5973294"/>
                    <a:pt x="1487695" y="5797290"/>
                    <a:pt x="1474862" y="5692653"/>
                  </a:cubicBezTo>
                  <a:cubicBezTo>
                    <a:pt x="1347374" y="5192509"/>
                    <a:pt x="1249791" y="4714793"/>
                    <a:pt x="1163424" y="4154838"/>
                  </a:cubicBezTo>
                  <a:cubicBezTo>
                    <a:pt x="1039173" y="4600350"/>
                    <a:pt x="963519" y="5378561"/>
                    <a:pt x="947675" y="5468942"/>
                  </a:cubicBezTo>
                  <a:cubicBezTo>
                    <a:pt x="932722" y="5560633"/>
                    <a:pt x="914032" y="5637371"/>
                    <a:pt x="902817" y="5744015"/>
                  </a:cubicBezTo>
                  <a:cubicBezTo>
                    <a:pt x="919033" y="6058608"/>
                    <a:pt x="882913" y="6575066"/>
                    <a:pt x="839316" y="6702747"/>
                  </a:cubicBezTo>
                  <a:cubicBezTo>
                    <a:pt x="858492" y="6778871"/>
                    <a:pt x="832810" y="6810137"/>
                    <a:pt x="780961" y="6871307"/>
                  </a:cubicBezTo>
                  <a:cubicBezTo>
                    <a:pt x="768808" y="6922202"/>
                    <a:pt x="820204" y="6999264"/>
                    <a:pt x="740763" y="7038944"/>
                  </a:cubicBezTo>
                  <a:cubicBezTo>
                    <a:pt x="606138" y="7157742"/>
                    <a:pt x="460299" y="7242895"/>
                    <a:pt x="340627" y="7257023"/>
                  </a:cubicBezTo>
                  <a:cubicBezTo>
                    <a:pt x="221975" y="7267509"/>
                    <a:pt x="178088" y="7236875"/>
                    <a:pt x="160369" y="7112785"/>
                  </a:cubicBezTo>
                  <a:cubicBezTo>
                    <a:pt x="142245" y="6930616"/>
                    <a:pt x="404486" y="6901713"/>
                    <a:pt x="375147" y="6637304"/>
                  </a:cubicBezTo>
                  <a:cubicBezTo>
                    <a:pt x="367007" y="6500075"/>
                    <a:pt x="336437" y="6430133"/>
                    <a:pt x="354465" y="6292903"/>
                  </a:cubicBezTo>
                  <a:cubicBezTo>
                    <a:pt x="358235" y="6286495"/>
                    <a:pt x="414341" y="5984768"/>
                    <a:pt x="418111" y="5978359"/>
                  </a:cubicBezTo>
                  <a:cubicBezTo>
                    <a:pt x="413580" y="5770394"/>
                    <a:pt x="386620" y="5689529"/>
                    <a:pt x="438162" y="5462874"/>
                  </a:cubicBezTo>
                  <a:lnTo>
                    <a:pt x="408741" y="4908987"/>
                  </a:lnTo>
                  <a:cubicBezTo>
                    <a:pt x="383383" y="4594734"/>
                    <a:pt x="347025" y="4231956"/>
                    <a:pt x="369833" y="3984130"/>
                  </a:cubicBezTo>
                  <a:cubicBezTo>
                    <a:pt x="360790" y="3878249"/>
                    <a:pt x="203156" y="3654257"/>
                    <a:pt x="114102" y="3468366"/>
                  </a:cubicBezTo>
                  <a:cubicBezTo>
                    <a:pt x="73252" y="3345749"/>
                    <a:pt x="107597" y="3109690"/>
                    <a:pt x="25841" y="2997641"/>
                  </a:cubicBezTo>
                  <a:cubicBezTo>
                    <a:pt x="-26781" y="2864117"/>
                    <a:pt x="13437" y="2636005"/>
                    <a:pt x="37056" y="2488661"/>
                  </a:cubicBezTo>
                  <a:cubicBezTo>
                    <a:pt x="58606" y="2354225"/>
                    <a:pt x="33601" y="2288134"/>
                    <a:pt x="10548" y="2180866"/>
                  </a:cubicBezTo>
                  <a:cubicBezTo>
                    <a:pt x="-2582" y="2138083"/>
                    <a:pt x="49550" y="1969276"/>
                    <a:pt x="66962" y="1852534"/>
                  </a:cubicBezTo>
                  <a:cubicBezTo>
                    <a:pt x="80491" y="1712295"/>
                    <a:pt x="109474" y="1518069"/>
                    <a:pt x="133715" y="1495365"/>
                  </a:cubicBezTo>
                  <a:cubicBezTo>
                    <a:pt x="320335" y="1404758"/>
                    <a:pt x="520831" y="1377628"/>
                    <a:pt x="726142" y="1204779"/>
                  </a:cubicBezTo>
                  <a:lnTo>
                    <a:pt x="801702" y="1145790"/>
                  </a:lnTo>
                  <a:cubicBezTo>
                    <a:pt x="809306" y="1071017"/>
                    <a:pt x="832150" y="1000053"/>
                    <a:pt x="839754" y="925280"/>
                  </a:cubicBezTo>
                  <a:cubicBezTo>
                    <a:pt x="835314" y="915634"/>
                    <a:pt x="854784" y="890796"/>
                    <a:pt x="852095" y="881622"/>
                  </a:cubicBezTo>
                  <a:cubicBezTo>
                    <a:pt x="830908" y="801911"/>
                    <a:pt x="739926" y="755876"/>
                    <a:pt x="685639" y="674518"/>
                  </a:cubicBezTo>
                  <a:cubicBezTo>
                    <a:pt x="679420" y="654057"/>
                    <a:pt x="675363" y="620231"/>
                    <a:pt x="673583" y="580154"/>
                  </a:cubicBezTo>
                  <a:cubicBezTo>
                    <a:pt x="646287" y="504174"/>
                    <a:pt x="625266" y="418796"/>
                    <a:pt x="642606" y="341636"/>
                  </a:cubicBezTo>
                  <a:cubicBezTo>
                    <a:pt x="637217" y="194039"/>
                    <a:pt x="706592" y="142696"/>
                    <a:pt x="839802" y="36004"/>
                  </a:cubicBezTo>
                  <a:cubicBezTo>
                    <a:pt x="910855" y="12350"/>
                    <a:pt x="964405" y="2641"/>
                    <a:pt x="1010406" y="4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4" name="Isosceles Triangle 15">
            <a:extLst>
              <a:ext uri="{FF2B5EF4-FFF2-40B4-BE49-F238E27FC236}">
                <a16:creationId xmlns:a16="http://schemas.microsoft.com/office/drawing/2014/main" id="{FF728545-7C30-4AF8-8392-A8EC7DC86487}"/>
              </a:ext>
            </a:extLst>
          </p:cNvPr>
          <p:cNvSpPr/>
          <p:nvPr/>
        </p:nvSpPr>
        <p:spPr>
          <a:xfrm rot="10800000">
            <a:off x="1308905" y="2239340"/>
            <a:ext cx="9593722" cy="2956647"/>
          </a:xfrm>
          <a:custGeom>
            <a:avLst/>
            <a:gdLst/>
            <a:ahLst/>
            <a:cxnLst/>
            <a:rect l="l" t="t" r="r" b="b"/>
            <a:pathLst>
              <a:path w="8427514" h="2597239">
                <a:moveTo>
                  <a:pt x="4226731" y="2597239"/>
                </a:moveTo>
                <a:cubicBezTo>
                  <a:pt x="4151713" y="2593344"/>
                  <a:pt x="4226544" y="1571255"/>
                  <a:pt x="4085641" y="1436961"/>
                </a:cubicBezTo>
                <a:cubicBezTo>
                  <a:pt x="3945097" y="1423791"/>
                  <a:pt x="3830783" y="1321570"/>
                  <a:pt x="3799565" y="1186993"/>
                </a:cubicBezTo>
                <a:cubicBezTo>
                  <a:pt x="3465540" y="1190963"/>
                  <a:pt x="2893896" y="1309190"/>
                  <a:pt x="2893897" y="1243358"/>
                </a:cubicBezTo>
                <a:cubicBezTo>
                  <a:pt x="2878850" y="1173635"/>
                  <a:pt x="3473870" y="1131186"/>
                  <a:pt x="3789402" y="1039632"/>
                </a:cubicBezTo>
                <a:lnTo>
                  <a:pt x="3789402" y="949897"/>
                </a:lnTo>
                <a:lnTo>
                  <a:pt x="47906" y="1257081"/>
                </a:lnTo>
                <a:cubicBezTo>
                  <a:pt x="-132121" y="1267427"/>
                  <a:pt x="240348" y="1141200"/>
                  <a:pt x="420375" y="1120508"/>
                </a:cubicBezTo>
                <a:cubicBezTo>
                  <a:pt x="924509" y="1068703"/>
                  <a:pt x="1278693" y="1044634"/>
                  <a:pt x="1616677" y="1011951"/>
                </a:cubicBezTo>
                <a:lnTo>
                  <a:pt x="1616677" y="899775"/>
                </a:lnTo>
                <a:cubicBezTo>
                  <a:pt x="1616677" y="887559"/>
                  <a:pt x="1626580" y="877656"/>
                  <a:pt x="1638796" y="877656"/>
                </a:cubicBezTo>
                <a:lnTo>
                  <a:pt x="1678877" y="877656"/>
                </a:lnTo>
                <a:cubicBezTo>
                  <a:pt x="1691093" y="877656"/>
                  <a:pt x="1700996" y="887559"/>
                  <a:pt x="1700996" y="899775"/>
                </a:cubicBezTo>
                <a:lnTo>
                  <a:pt x="1700996" y="1003216"/>
                </a:lnTo>
                <a:cubicBezTo>
                  <a:pt x="1874286" y="985864"/>
                  <a:pt x="2046202" y="965062"/>
                  <a:pt x="2235083" y="936195"/>
                </a:cubicBezTo>
                <a:lnTo>
                  <a:pt x="2235083" y="822014"/>
                </a:lnTo>
                <a:cubicBezTo>
                  <a:pt x="2235083" y="809798"/>
                  <a:pt x="2244986" y="799895"/>
                  <a:pt x="2257202" y="799895"/>
                </a:cubicBezTo>
                <a:lnTo>
                  <a:pt x="2297283" y="799895"/>
                </a:lnTo>
                <a:cubicBezTo>
                  <a:pt x="2309499" y="799895"/>
                  <a:pt x="2319402" y="809798"/>
                  <a:pt x="2319402" y="822014"/>
                </a:cubicBezTo>
                <a:lnTo>
                  <a:pt x="2319402" y="922938"/>
                </a:lnTo>
                <a:cubicBezTo>
                  <a:pt x="2499685" y="894212"/>
                  <a:pt x="2696841" y="857660"/>
                  <a:pt x="2925534" y="809594"/>
                </a:cubicBezTo>
                <a:lnTo>
                  <a:pt x="2925534" y="740021"/>
                </a:lnTo>
                <a:cubicBezTo>
                  <a:pt x="2821343" y="727186"/>
                  <a:pt x="2741052" y="638102"/>
                  <a:pt x="2741052" y="530265"/>
                </a:cubicBezTo>
                <a:cubicBezTo>
                  <a:pt x="2741052" y="412855"/>
                  <a:pt x="2836231" y="317676"/>
                  <a:pt x="2953641" y="317676"/>
                </a:cubicBezTo>
                <a:cubicBezTo>
                  <a:pt x="3071051" y="317676"/>
                  <a:pt x="3166230" y="412855"/>
                  <a:pt x="3166230" y="530265"/>
                </a:cubicBezTo>
                <a:cubicBezTo>
                  <a:pt x="3166230" y="628128"/>
                  <a:pt x="3100105" y="710545"/>
                  <a:pt x="3009853" y="734385"/>
                </a:cubicBezTo>
                <a:lnTo>
                  <a:pt x="3009853" y="791386"/>
                </a:lnTo>
                <a:cubicBezTo>
                  <a:pt x="3127996" y="766333"/>
                  <a:pt x="3254362" y="737944"/>
                  <a:pt x="3390843" y="706074"/>
                </a:cubicBezTo>
                <a:lnTo>
                  <a:pt x="3390843" y="168653"/>
                </a:lnTo>
                <a:lnTo>
                  <a:pt x="3359458" y="168653"/>
                </a:lnTo>
                <a:lnTo>
                  <a:pt x="3359458" y="255259"/>
                </a:lnTo>
                <a:cubicBezTo>
                  <a:pt x="3359458" y="269527"/>
                  <a:pt x="3347891" y="281094"/>
                  <a:pt x="3333623" y="281094"/>
                </a:cubicBezTo>
                <a:lnTo>
                  <a:pt x="3272856" y="281094"/>
                </a:lnTo>
                <a:cubicBezTo>
                  <a:pt x="3258588" y="281094"/>
                  <a:pt x="3247021" y="269527"/>
                  <a:pt x="3247021" y="255259"/>
                </a:cubicBezTo>
                <a:lnTo>
                  <a:pt x="3247021" y="25835"/>
                </a:lnTo>
                <a:cubicBezTo>
                  <a:pt x="3247021" y="11567"/>
                  <a:pt x="3258588" y="0"/>
                  <a:pt x="3272856" y="0"/>
                </a:cubicBezTo>
                <a:lnTo>
                  <a:pt x="3333623" y="0"/>
                </a:lnTo>
                <a:cubicBezTo>
                  <a:pt x="3347891" y="0"/>
                  <a:pt x="3359458" y="11567"/>
                  <a:pt x="3359458" y="25835"/>
                </a:cubicBezTo>
                <a:lnTo>
                  <a:pt x="3359458" y="112440"/>
                </a:lnTo>
                <a:lnTo>
                  <a:pt x="3478442" y="112440"/>
                </a:lnTo>
                <a:lnTo>
                  <a:pt x="3478442" y="25835"/>
                </a:lnTo>
                <a:cubicBezTo>
                  <a:pt x="3478442" y="11567"/>
                  <a:pt x="3490009" y="0"/>
                  <a:pt x="3504277" y="0"/>
                </a:cubicBezTo>
                <a:lnTo>
                  <a:pt x="3565044" y="0"/>
                </a:lnTo>
                <a:cubicBezTo>
                  <a:pt x="3579312" y="0"/>
                  <a:pt x="3590879" y="11567"/>
                  <a:pt x="3590879" y="25835"/>
                </a:cubicBezTo>
                <a:lnTo>
                  <a:pt x="3590879" y="255259"/>
                </a:lnTo>
                <a:cubicBezTo>
                  <a:pt x="3590879" y="269527"/>
                  <a:pt x="3579312" y="281094"/>
                  <a:pt x="3565044" y="281094"/>
                </a:cubicBezTo>
                <a:lnTo>
                  <a:pt x="3504277" y="281094"/>
                </a:lnTo>
                <a:cubicBezTo>
                  <a:pt x="3490009" y="281094"/>
                  <a:pt x="3478442" y="269527"/>
                  <a:pt x="3478442" y="255259"/>
                </a:cubicBezTo>
                <a:lnTo>
                  <a:pt x="3478442" y="168653"/>
                </a:lnTo>
                <a:lnTo>
                  <a:pt x="3447055" y="168653"/>
                </a:lnTo>
                <a:lnTo>
                  <a:pt x="3447055" y="692891"/>
                </a:lnTo>
                <a:lnTo>
                  <a:pt x="3447056" y="692891"/>
                </a:lnTo>
                <a:lnTo>
                  <a:pt x="3447056" y="349323"/>
                </a:lnTo>
                <a:lnTo>
                  <a:pt x="3619849" y="651710"/>
                </a:lnTo>
                <a:cubicBezTo>
                  <a:pt x="3679571" y="637288"/>
                  <a:pt x="3741099" y="622243"/>
                  <a:pt x="3804556" y="606555"/>
                </a:cubicBezTo>
                <a:cubicBezTo>
                  <a:pt x="3834161" y="534998"/>
                  <a:pt x="3904681" y="484712"/>
                  <a:pt x="3986946" y="484712"/>
                </a:cubicBezTo>
                <a:lnTo>
                  <a:pt x="4163011" y="484712"/>
                </a:lnTo>
                <a:lnTo>
                  <a:pt x="4178052" y="373728"/>
                </a:lnTo>
                <a:lnTo>
                  <a:pt x="4132718" y="373728"/>
                </a:lnTo>
                <a:lnTo>
                  <a:pt x="4132718" y="317516"/>
                </a:lnTo>
                <a:lnTo>
                  <a:pt x="4185669" y="317516"/>
                </a:lnTo>
                <a:lnTo>
                  <a:pt x="4210475" y="134476"/>
                </a:lnTo>
                <a:lnTo>
                  <a:pt x="4173570" y="134476"/>
                </a:lnTo>
                <a:lnTo>
                  <a:pt x="4173570" y="190698"/>
                </a:lnTo>
                <a:lnTo>
                  <a:pt x="4117358" y="190698"/>
                </a:lnTo>
                <a:lnTo>
                  <a:pt x="4117358" y="22042"/>
                </a:lnTo>
                <a:lnTo>
                  <a:pt x="4173570" y="22042"/>
                </a:lnTo>
                <a:lnTo>
                  <a:pt x="4173570" y="78264"/>
                </a:lnTo>
                <a:lnTo>
                  <a:pt x="4260520" y="78264"/>
                </a:lnTo>
                <a:lnTo>
                  <a:pt x="4260520" y="22042"/>
                </a:lnTo>
                <a:lnTo>
                  <a:pt x="4316732" y="22042"/>
                </a:lnTo>
                <a:lnTo>
                  <a:pt x="4316732" y="190698"/>
                </a:lnTo>
                <a:lnTo>
                  <a:pt x="4260520" y="190698"/>
                </a:lnTo>
                <a:lnTo>
                  <a:pt x="4260520" y="134476"/>
                </a:lnTo>
                <a:lnTo>
                  <a:pt x="4223615" y="134476"/>
                </a:lnTo>
                <a:lnTo>
                  <a:pt x="4248421" y="317516"/>
                </a:lnTo>
                <a:lnTo>
                  <a:pt x="4301374" y="317516"/>
                </a:lnTo>
                <a:lnTo>
                  <a:pt x="4301374" y="373728"/>
                </a:lnTo>
                <a:lnTo>
                  <a:pt x="4256039" y="373728"/>
                </a:lnTo>
                <a:lnTo>
                  <a:pt x="4271080" y="484712"/>
                </a:lnTo>
                <a:lnTo>
                  <a:pt x="4440568" y="484712"/>
                </a:lnTo>
                <a:cubicBezTo>
                  <a:pt x="4522833" y="484712"/>
                  <a:pt x="4593354" y="534998"/>
                  <a:pt x="4622958" y="606555"/>
                </a:cubicBezTo>
                <a:cubicBezTo>
                  <a:pt x="4686415" y="622243"/>
                  <a:pt x="4747943" y="637288"/>
                  <a:pt x="4807665" y="651710"/>
                </a:cubicBezTo>
                <a:lnTo>
                  <a:pt x="4980458" y="349323"/>
                </a:lnTo>
                <a:lnTo>
                  <a:pt x="4980458" y="692891"/>
                </a:lnTo>
                <a:lnTo>
                  <a:pt x="4980459" y="168653"/>
                </a:lnTo>
                <a:lnTo>
                  <a:pt x="4949073" y="168653"/>
                </a:lnTo>
                <a:lnTo>
                  <a:pt x="4949073" y="255259"/>
                </a:lnTo>
                <a:cubicBezTo>
                  <a:pt x="4949073" y="269527"/>
                  <a:pt x="4937506" y="281094"/>
                  <a:pt x="4923238" y="281094"/>
                </a:cubicBezTo>
                <a:lnTo>
                  <a:pt x="4862471" y="281094"/>
                </a:lnTo>
                <a:cubicBezTo>
                  <a:pt x="4848203" y="281094"/>
                  <a:pt x="4836636" y="269527"/>
                  <a:pt x="4836636" y="255259"/>
                </a:cubicBezTo>
                <a:lnTo>
                  <a:pt x="4836636" y="25835"/>
                </a:lnTo>
                <a:cubicBezTo>
                  <a:pt x="4836636" y="11567"/>
                  <a:pt x="4848203" y="0"/>
                  <a:pt x="4862471" y="0"/>
                </a:cubicBezTo>
                <a:lnTo>
                  <a:pt x="4923238" y="0"/>
                </a:lnTo>
                <a:cubicBezTo>
                  <a:pt x="4937506" y="0"/>
                  <a:pt x="4949073" y="11567"/>
                  <a:pt x="4949073" y="25835"/>
                </a:cubicBezTo>
                <a:lnTo>
                  <a:pt x="4949073" y="112440"/>
                </a:lnTo>
                <a:lnTo>
                  <a:pt x="5068056" y="112440"/>
                </a:lnTo>
                <a:lnTo>
                  <a:pt x="5068056" y="25835"/>
                </a:lnTo>
                <a:cubicBezTo>
                  <a:pt x="5068056" y="11567"/>
                  <a:pt x="5079623" y="0"/>
                  <a:pt x="5093891" y="0"/>
                </a:cubicBezTo>
                <a:lnTo>
                  <a:pt x="5154658" y="0"/>
                </a:lnTo>
                <a:cubicBezTo>
                  <a:pt x="5168926" y="0"/>
                  <a:pt x="5180493" y="11567"/>
                  <a:pt x="5180493" y="25835"/>
                </a:cubicBezTo>
                <a:lnTo>
                  <a:pt x="5180493" y="255259"/>
                </a:lnTo>
                <a:cubicBezTo>
                  <a:pt x="5180493" y="269527"/>
                  <a:pt x="5168926" y="281094"/>
                  <a:pt x="5154658" y="281094"/>
                </a:cubicBezTo>
                <a:lnTo>
                  <a:pt x="5093891" y="281094"/>
                </a:lnTo>
                <a:cubicBezTo>
                  <a:pt x="5079623" y="281094"/>
                  <a:pt x="5068056" y="269527"/>
                  <a:pt x="5068056" y="255259"/>
                </a:cubicBezTo>
                <a:lnTo>
                  <a:pt x="5068056" y="168653"/>
                </a:lnTo>
                <a:lnTo>
                  <a:pt x="5036671" y="168653"/>
                </a:lnTo>
                <a:lnTo>
                  <a:pt x="5036671" y="706074"/>
                </a:lnTo>
                <a:cubicBezTo>
                  <a:pt x="5173152" y="737944"/>
                  <a:pt x="5299518" y="766333"/>
                  <a:pt x="5417661" y="791386"/>
                </a:cubicBezTo>
                <a:lnTo>
                  <a:pt x="5417661" y="734385"/>
                </a:lnTo>
                <a:cubicBezTo>
                  <a:pt x="5327409" y="710545"/>
                  <a:pt x="5261284" y="628128"/>
                  <a:pt x="5261284" y="530265"/>
                </a:cubicBezTo>
                <a:cubicBezTo>
                  <a:pt x="5261284" y="412855"/>
                  <a:pt x="5356463" y="317676"/>
                  <a:pt x="5473873" y="317676"/>
                </a:cubicBezTo>
                <a:cubicBezTo>
                  <a:pt x="5591283" y="317676"/>
                  <a:pt x="5686462" y="412855"/>
                  <a:pt x="5686462" y="530265"/>
                </a:cubicBezTo>
                <a:cubicBezTo>
                  <a:pt x="5686462" y="638102"/>
                  <a:pt x="5606171" y="727186"/>
                  <a:pt x="5501980" y="740021"/>
                </a:cubicBezTo>
                <a:lnTo>
                  <a:pt x="5501980" y="809594"/>
                </a:lnTo>
                <a:cubicBezTo>
                  <a:pt x="5730672" y="857660"/>
                  <a:pt x="5927829" y="894211"/>
                  <a:pt x="6108112" y="922938"/>
                </a:cubicBezTo>
                <a:lnTo>
                  <a:pt x="6108112" y="822014"/>
                </a:lnTo>
                <a:cubicBezTo>
                  <a:pt x="6108112" y="809798"/>
                  <a:pt x="6118015" y="799895"/>
                  <a:pt x="6130231" y="799895"/>
                </a:cubicBezTo>
                <a:lnTo>
                  <a:pt x="6170312" y="799895"/>
                </a:lnTo>
                <a:cubicBezTo>
                  <a:pt x="6182528" y="799895"/>
                  <a:pt x="6192431" y="809798"/>
                  <a:pt x="6192431" y="822014"/>
                </a:cubicBezTo>
                <a:lnTo>
                  <a:pt x="6192431" y="936195"/>
                </a:lnTo>
                <a:cubicBezTo>
                  <a:pt x="6381311" y="965062"/>
                  <a:pt x="6553228" y="985864"/>
                  <a:pt x="6726518" y="1003216"/>
                </a:cubicBezTo>
                <a:lnTo>
                  <a:pt x="6726518" y="899775"/>
                </a:lnTo>
                <a:cubicBezTo>
                  <a:pt x="6726518" y="887559"/>
                  <a:pt x="6736421" y="877656"/>
                  <a:pt x="6748637" y="877656"/>
                </a:cubicBezTo>
                <a:lnTo>
                  <a:pt x="6788718" y="877656"/>
                </a:lnTo>
                <a:cubicBezTo>
                  <a:pt x="6800934" y="877656"/>
                  <a:pt x="6810837" y="887559"/>
                  <a:pt x="6810837" y="899775"/>
                </a:cubicBezTo>
                <a:lnTo>
                  <a:pt x="6810837" y="1011951"/>
                </a:lnTo>
                <a:cubicBezTo>
                  <a:pt x="7148821" y="1044634"/>
                  <a:pt x="7503005" y="1068703"/>
                  <a:pt x="8007139" y="1120508"/>
                </a:cubicBezTo>
                <a:cubicBezTo>
                  <a:pt x="8187166" y="1141200"/>
                  <a:pt x="8559635" y="1267427"/>
                  <a:pt x="8379609" y="1257081"/>
                </a:cubicBezTo>
                <a:lnTo>
                  <a:pt x="4638112" y="949897"/>
                </a:lnTo>
                <a:lnTo>
                  <a:pt x="4638112" y="1039632"/>
                </a:lnTo>
                <a:cubicBezTo>
                  <a:pt x="4953644" y="1131186"/>
                  <a:pt x="5548663" y="1173635"/>
                  <a:pt x="5533616" y="1243358"/>
                </a:cubicBezTo>
                <a:cubicBezTo>
                  <a:pt x="5533617" y="1309192"/>
                  <a:pt x="4961926" y="1190954"/>
                  <a:pt x="4627907" y="1186993"/>
                </a:cubicBezTo>
                <a:cubicBezTo>
                  <a:pt x="4598303" y="1315025"/>
                  <a:pt x="4493388" y="1413809"/>
                  <a:pt x="4362270" y="1434905"/>
                </a:cubicBezTo>
                <a:cubicBezTo>
                  <a:pt x="4202604" y="1560230"/>
                  <a:pt x="4292391" y="2593670"/>
                  <a:pt x="4226731" y="25972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97E424-FF9B-437E-8C7B-6C7ECF83E2E9}"/>
              </a:ext>
            </a:extLst>
          </p:cNvPr>
          <p:cNvGrpSpPr/>
          <p:nvPr/>
        </p:nvGrpSpPr>
        <p:grpSpPr>
          <a:xfrm>
            <a:off x="4774516" y="5285115"/>
            <a:ext cx="2640552" cy="871879"/>
            <a:chOff x="-475010" y="1114178"/>
            <a:chExt cx="4241713" cy="87187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C7BE127-7199-4B48-A460-497C3EA7B444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F2B180-F943-44E9-89E1-1CD2D545541D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E53F40-3DF6-4D92-AC0E-BAEBD2C1FB08}"/>
              </a:ext>
            </a:extLst>
          </p:cNvPr>
          <p:cNvGrpSpPr/>
          <p:nvPr/>
        </p:nvGrpSpPr>
        <p:grpSpPr>
          <a:xfrm>
            <a:off x="870972" y="4362273"/>
            <a:ext cx="2640552" cy="1056545"/>
            <a:chOff x="-475010" y="1114178"/>
            <a:chExt cx="4241713" cy="105654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364E3A-45ED-4DE3-9CD9-381110976A63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DA7F66-54C7-4B46-9A22-6BFBA783B402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05B369-C26B-40DE-9E49-B1FBD0FDEDFC}"/>
              </a:ext>
            </a:extLst>
          </p:cNvPr>
          <p:cNvGrpSpPr/>
          <p:nvPr/>
        </p:nvGrpSpPr>
        <p:grpSpPr>
          <a:xfrm>
            <a:off x="8590089" y="4362273"/>
            <a:ext cx="2702143" cy="1056545"/>
            <a:chOff x="-475010" y="1114178"/>
            <a:chExt cx="4241713" cy="105654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72B231C-9A32-4FCC-A207-03331C570D5C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3B70D9-3484-4D8C-A81F-1879CB1AF385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ACFD"/>
      </a:accent1>
      <a:accent2>
        <a:srgbClr val="27ACFD"/>
      </a:accent2>
      <a:accent3>
        <a:srgbClr val="27ACFD"/>
      </a:accent3>
      <a:accent4>
        <a:srgbClr val="27ACFD"/>
      </a:accent4>
      <a:accent5>
        <a:srgbClr val="27ACFD"/>
      </a:accent5>
      <a:accent6>
        <a:srgbClr val="27ACFD"/>
      </a:accent6>
      <a:hlink>
        <a:srgbClr val="000000"/>
      </a:hlink>
      <a:folHlink>
        <a:srgbClr val="00000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ACFD"/>
      </a:accent1>
      <a:accent2>
        <a:srgbClr val="27ACFD"/>
      </a:accent2>
      <a:accent3>
        <a:srgbClr val="27ACFD"/>
      </a:accent3>
      <a:accent4>
        <a:srgbClr val="27ACFD"/>
      </a:accent4>
      <a:accent5>
        <a:srgbClr val="27ACFD"/>
      </a:accent5>
      <a:accent6>
        <a:srgbClr val="27ACFD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ACFD"/>
      </a:accent1>
      <a:accent2>
        <a:srgbClr val="27ACFD"/>
      </a:accent2>
      <a:accent3>
        <a:srgbClr val="27ACFD"/>
      </a:accent3>
      <a:accent4>
        <a:srgbClr val="27ACFD"/>
      </a:accent4>
      <a:accent5>
        <a:srgbClr val="27ACFD"/>
      </a:accent5>
      <a:accent6>
        <a:srgbClr val="27ACFD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4405</Words>
  <Application>Microsoft Office PowerPoint</Application>
  <PresentationFormat>Widescreen</PresentationFormat>
  <Paragraphs>543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A9060</cp:lastModifiedBy>
  <cp:revision>74</cp:revision>
  <dcterms:created xsi:type="dcterms:W3CDTF">2020-01-20T05:08:25Z</dcterms:created>
  <dcterms:modified xsi:type="dcterms:W3CDTF">2021-11-25T04:36:20Z</dcterms:modified>
</cp:coreProperties>
</file>